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365" r:id="rId2"/>
    <p:sldId id="371" r:id="rId3"/>
    <p:sldId id="370" r:id="rId4"/>
    <p:sldId id="344" r:id="rId5"/>
    <p:sldId id="374" r:id="rId6"/>
    <p:sldId id="375" r:id="rId7"/>
    <p:sldId id="465" r:id="rId8"/>
    <p:sldId id="476" r:id="rId9"/>
    <p:sldId id="492" r:id="rId10"/>
    <p:sldId id="493" r:id="rId11"/>
    <p:sldId id="494" r:id="rId12"/>
    <p:sldId id="535" r:id="rId13"/>
    <p:sldId id="519" r:id="rId14"/>
    <p:sldId id="520" r:id="rId15"/>
    <p:sldId id="521" r:id="rId16"/>
    <p:sldId id="522" r:id="rId17"/>
    <p:sldId id="496" r:id="rId18"/>
    <p:sldId id="498" r:id="rId19"/>
    <p:sldId id="524" r:id="rId20"/>
    <p:sldId id="536" r:id="rId21"/>
    <p:sldId id="525" r:id="rId22"/>
    <p:sldId id="386" r:id="rId23"/>
    <p:sldId id="499" r:id="rId24"/>
    <p:sldId id="523" r:id="rId25"/>
    <p:sldId id="458" r:id="rId26"/>
    <p:sldId id="488" r:id="rId27"/>
    <p:sldId id="533" r:id="rId28"/>
    <p:sldId id="503" r:id="rId29"/>
    <p:sldId id="526" r:id="rId30"/>
    <p:sldId id="527" r:id="rId31"/>
    <p:sldId id="505" r:id="rId32"/>
    <p:sldId id="528" r:id="rId33"/>
    <p:sldId id="530" r:id="rId34"/>
    <p:sldId id="532" r:id="rId35"/>
    <p:sldId id="534" r:id="rId36"/>
    <p:sldId id="529" r:id="rId37"/>
    <p:sldId id="510" r:id="rId38"/>
    <p:sldId id="459" r:id="rId39"/>
    <p:sldId id="490" r:id="rId40"/>
    <p:sldId id="512" r:id="rId41"/>
    <p:sldId id="513" r:id="rId42"/>
    <p:sldId id="511" r:id="rId43"/>
    <p:sldId id="515" r:id="rId44"/>
    <p:sldId id="514" r:id="rId45"/>
    <p:sldId id="516" r:id="rId46"/>
    <p:sldId id="506" r:id="rId47"/>
    <p:sldId id="507" r:id="rId48"/>
    <p:sldId id="517" r:id="rId49"/>
    <p:sldId id="518" r:id="rId50"/>
    <p:sldId id="380" r:id="rId51"/>
    <p:sldId id="313" r:id="rId52"/>
    <p:sldId id="314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 (wählen Sie eine aus)" id="{5130A00D-1999-4401-871B-7009842EB5B6}">
          <p14:sldIdLst>
            <p14:sldId id="365"/>
          </p14:sldIdLst>
        </p14:section>
        <p14:section name="Textlayouts" id="{48C40BF4-3F61-42B0-AB47-5B5CC449BE18}">
          <p14:sldIdLst>
            <p14:sldId id="371"/>
            <p14:sldId id="370"/>
            <p14:sldId id="344"/>
            <p14:sldId id="374"/>
            <p14:sldId id="375"/>
            <p14:sldId id="465"/>
            <p14:sldId id="476"/>
            <p14:sldId id="492"/>
            <p14:sldId id="493"/>
            <p14:sldId id="494"/>
            <p14:sldId id="535"/>
            <p14:sldId id="519"/>
            <p14:sldId id="520"/>
            <p14:sldId id="521"/>
            <p14:sldId id="522"/>
            <p14:sldId id="496"/>
            <p14:sldId id="498"/>
            <p14:sldId id="524"/>
            <p14:sldId id="536"/>
            <p14:sldId id="525"/>
            <p14:sldId id="386"/>
            <p14:sldId id="499"/>
            <p14:sldId id="523"/>
            <p14:sldId id="458"/>
            <p14:sldId id="488"/>
            <p14:sldId id="533"/>
            <p14:sldId id="503"/>
            <p14:sldId id="526"/>
            <p14:sldId id="527"/>
            <p14:sldId id="505"/>
            <p14:sldId id="528"/>
            <p14:sldId id="530"/>
            <p14:sldId id="532"/>
            <p14:sldId id="534"/>
            <p14:sldId id="529"/>
            <p14:sldId id="510"/>
            <p14:sldId id="459"/>
            <p14:sldId id="490"/>
            <p14:sldId id="512"/>
            <p14:sldId id="513"/>
            <p14:sldId id="511"/>
            <p14:sldId id="515"/>
            <p14:sldId id="514"/>
            <p14:sldId id="516"/>
            <p14:sldId id="506"/>
            <p14:sldId id="507"/>
            <p14:sldId id="517"/>
            <p14:sldId id="518"/>
            <p14:sldId id="380"/>
          </p14:sldIdLst>
        </p14:section>
        <p14:section name="Bilder" id="{F430820E-DA62-47FC-8474-314CCFF75069}">
          <p14:sldIdLst/>
        </p14:section>
        <p14:section name="Diagramme / Tabellen" id="{4C3C7569-30B9-4425-B622-F4E0749B3FCA}">
          <p14:sldIdLst/>
        </p14:section>
        <p14:section name="Abschluss" id="{F819B873-0C04-4503-A828-62720D84E9A9}">
          <p14:sldIdLst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878787"/>
    <a:srgbClr val="969696"/>
    <a:srgbClr val="787878"/>
    <a:srgbClr val="00B1BA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B3289-F26C-4EA4-A677-FCC4833687BA}" v="12" dt="2023-05-02T09:15:19.307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876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23"/>
    </p:cViewPr>
  </p:sorterViewPr>
  <p:notesViewPr>
    <p:cSldViewPr snapToGrid="0" snapToObjects="1">
      <p:cViewPr varScale="1">
        <p:scale>
          <a:sx n="64" d="100"/>
          <a:sy n="64" d="100"/>
        </p:scale>
        <p:origin x="311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erger" userId="463376ef-6291-46e1-b6ca-27106cd4d516" providerId="ADAL" clId="{7F2B3289-F26C-4EA4-A677-FCC4833687BA}"/>
    <pc:docChg chg="undo custSel addSld delSld modSld modSection">
      <pc:chgData name="Thomas Berger" userId="463376ef-6291-46e1-b6ca-27106cd4d516" providerId="ADAL" clId="{7F2B3289-F26C-4EA4-A677-FCC4833687BA}" dt="2023-05-06T07:11:47.465" v="1389" actId="20577"/>
      <pc:docMkLst>
        <pc:docMk/>
      </pc:docMkLst>
      <pc:sldChg chg="modSp mod">
        <pc:chgData name="Thomas Berger" userId="463376ef-6291-46e1-b6ca-27106cd4d516" providerId="ADAL" clId="{7F2B3289-F26C-4EA4-A677-FCC4833687BA}" dt="2023-05-06T07:11:47.465" v="1389" actId="20577"/>
        <pc:sldMkLst>
          <pc:docMk/>
          <pc:sldMk cId="2276688804" sldId="365"/>
        </pc:sldMkLst>
        <pc:spChg chg="mod">
          <ac:chgData name="Thomas Berger" userId="463376ef-6291-46e1-b6ca-27106cd4d516" providerId="ADAL" clId="{7F2B3289-F26C-4EA4-A677-FCC4833687BA}" dt="2023-05-06T07:11:47.465" v="1389" actId="20577"/>
          <ac:spMkLst>
            <pc:docMk/>
            <pc:sldMk cId="2276688804" sldId="365"/>
            <ac:spMk id="4" creationId="{C6BB2BDC-A9EB-4552-A297-620E245E822F}"/>
          </ac:spMkLst>
        </pc:spChg>
      </pc:sldChg>
      <pc:sldChg chg="modSp mod">
        <pc:chgData name="Thomas Berger" userId="463376ef-6291-46e1-b6ca-27106cd4d516" providerId="ADAL" clId="{7F2B3289-F26C-4EA4-A677-FCC4833687BA}" dt="2023-05-02T09:14:56.703" v="1365" actId="1076"/>
        <pc:sldMkLst>
          <pc:docMk/>
          <pc:sldMk cId="3411827883" sldId="498"/>
        </pc:sldMkLst>
        <pc:picChg chg="mod">
          <ac:chgData name="Thomas Berger" userId="463376ef-6291-46e1-b6ca-27106cd4d516" providerId="ADAL" clId="{7F2B3289-F26C-4EA4-A677-FCC4833687BA}" dt="2023-05-02T09:14:56.703" v="1365" actId="1076"/>
          <ac:picMkLst>
            <pc:docMk/>
            <pc:sldMk cId="3411827883" sldId="498"/>
            <ac:picMk id="6" creationId="{09287AFE-6C61-4D6C-BFB9-015276DF55F5}"/>
          </ac:picMkLst>
        </pc:picChg>
      </pc:sldChg>
      <pc:sldChg chg="modSp mod">
        <pc:chgData name="Thomas Berger" userId="463376ef-6291-46e1-b6ca-27106cd4d516" providerId="ADAL" clId="{7F2B3289-F26C-4EA4-A677-FCC4833687BA}" dt="2023-05-02T09:18:45.361" v="1379" actId="20577"/>
        <pc:sldMkLst>
          <pc:docMk/>
          <pc:sldMk cId="333501182" sldId="507"/>
        </pc:sldMkLst>
        <pc:spChg chg="mod">
          <ac:chgData name="Thomas Berger" userId="463376ef-6291-46e1-b6ca-27106cd4d516" providerId="ADAL" clId="{7F2B3289-F26C-4EA4-A677-FCC4833687BA}" dt="2023-05-02T09:18:45.361" v="1379" actId="20577"/>
          <ac:spMkLst>
            <pc:docMk/>
            <pc:sldMk cId="333501182" sldId="507"/>
            <ac:spMk id="33" creationId="{A6A6712B-2B77-4CBC-9EC8-DD188D005768}"/>
          </ac:spMkLst>
        </pc:spChg>
      </pc:sldChg>
      <pc:sldChg chg="modSp mod">
        <pc:chgData name="Thomas Berger" userId="463376ef-6291-46e1-b6ca-27106cd4d516" providerId="ADAL" clId="{7F2B3289-F26C-4EA4-A677-FCC4833687BA}" dt="2023-05-02T09:17:59.167" v="1378" actId="20577"/>
        <pc:sldMkLst>
          <pc:docMk/>
          <pc:sldMk cId="2169506215" sldId="513"/>
        </pc:sldMkLst>
        <pc:spChg chg="mod">
          <ac:chgData name="Thomas Berger" userId="463376ef-6291-46e1-b6ca-27106cd4d516" providerId="ADAL" clId="{7F2B3289-F26C-4EA4-A677-FCC4833687BA}" dt="2023-05-02T09:17:59.167" v="1378" actId="20577"/>
          <ac:spMkLst>
            <pc:docMk/>
            <pc:sldMk cId="2169506215" sldId="513"/>
            <ac:spMk id="2" creationId="{F4D9DB73-ECB5-4E68-8562-9B8C404C9643}"/>
          </ac:spMkLst>
        </pc:spChg>
      </pc:sldChg>
      <pc:sldChg chg="addSp delSp modSp mod">
        <pc:chgData name="Thomas Berger" userId="463376ef-6291-46e1-b6ca-27106cd4d516" providerId="ADAL" clId="{7F2B3289-F26C-4EA4-A677-FCC4833687BA}" dt="2023-05-02T09:15:48.240" v="1376" actId="1076"/>
        <pc:sldMkLst>
          <pc:docMk/>
          <pc:sldMk cId="1351401488" sldId="524"/>
        </pc:sldMkLst>
        <pc:picChg chg="mod">
          <ac:chgData name="Thomas Berger" userId="463376ef-6291-46e1-b6ca-27106cd4d516" providerId="ADAL" clId="{7F2B3289-F26C-4EA4-A677-FCC4833687BA}" dt="2023-05-02T09:15:32.160" v="1374" actId="1076"/>
          <ac:picMkLst>
            <pc:docMk/>
            <pc:sldMk cId="1351401488" sldId="524"/>
            <ac:picMk id="6" creationId="{5F843BD0-8F5A-45CD-92D0-638EA32BA0A3}"/>
          </ac:picMkLst>
        </pc:picChg>
        <pc:picChg chg="del mod">
          <ac:chgData name="Thomas Berger" userId="463376ef-6291-46e1-b6ca-27106cd4d516" providerId="ADAL" clId="{7F2B3289-F26C-4EA4-A677-FCC4833687BA}" dt="2023-05-02T09:15:27.952" v="1372" actId="478"/>
          <ac:picMkLst>
            <pc:docMk/>
            <pc:sldMk cId="1351401488" sldId="524"/>
            <ac:picMk id="7" creationId="{FA64DC06-E24F-40CC-B546-3D867A1088C7}"/>
          </ac:picMkLst>
        </pc:picChg>
        <pc:picChg chg="add mod">
          <ac:chgData name="Thomas Berger" userId="463376ef-6291-46e1-b6ca-27106cd4d516" providerId="ADAL" clId="{7F2B3289-F26C-4EA4-A677-FCC4833687BA}" dt="2023-05-02T09:15:48.240" v="1376" actId="1076"/>
          <ac:picMkLst>
            <pc:docMk/>
            <pc:sldMk cId="1351401488" sldId="524"/>
            <ac:picMk id="8" creationId="{6ABD9E1C-30B0-4067-F301-E405EF4B2E19}"/>
          </ac:picMkLst>
        </pc:picChg>
      </pc:sldChg>
      <pc:sldChg chg="modSp mod">
        <pc:chgData name="Thomas Berger" userId="463376ef-6291-46e1-b6ca-27106cd4d516" providerId="ADAL" clId="{7F2B3289-F26C-4EA4-A677-FCC4833687BA}" dt="2023-05-02T09:14:43.055" v="1364" actId="1076"/>
        <pc:sldMkLst>
          <pc:docMk/>
          <pc:sldMk cId="388914669" sldId="525"/>
        </pc:sldMkLst>
        <pc:picChg chg="mod">
          <ac:chgData name="Thomas Berger" userId="463376ef-6291-46e1-b6ca-27106cd4d516" providerId="ADAL" clId="{7F2B3289-F26C-4EA4-A677-FCC4833687BA}" dt="2023-05-02T09:14:43.055" v="1364" actId="1076"/>
          <ac:picMkLst>
            <pc:docMk/>
            <pc:sldMk cId="388914669" sldId="525"/>
            <ac:picMk id="6" creationId="{29AA9390-C94C-4AC0-9D58-9C55D363E104}"/>
          </ac:picMkLst>
        </pc:picChg>
      </pc:sldChg>
      <pc:sldChg chg="addSp modSp new mod">
        <pc:chgData name="Thomas Berger" userId="463376ef-6291-46e1-b6ca-27106cd4d516" providerId="ADAL" clId="{7F2B3289-F26C-4EA4-A677-FCC4833687BA}" dt="2023-05-02T09:10:09.722" v="1360" actId="6549"/>
        <pc:sldMkLst>
          <pc:docMk/>
          <pc:sldMk cId="2036204958" sldId="535"/>
        </pc:sldMkLst>
        <pc:spChg chg="mod">
          <ac:chgData name="Thomas Berger" userId="463376ef-6291-46e1-b6ca-27106cd4d516" providerId="ADAL" clId="{7F2B3289-F26C-4EA4-A677-FCC4833687BA}" dt="2023-05-02T08:57:40.865" v="411" actId="1076"/>
          <ac:spMkLst>
            <pc:docMk/>
            <pc:sldMk cId="2036204958" sldId="535"/>
            <ac:spMk id="2" creationId="{F18A49DB-84A4-68A6-78EF-3A5714897E6C}"/>
          </ac:spMkLst>
        </pc:spChg>
        <pc:spChg chg="mod">
          <ac:chgData name="Thomas Berger" userId="463376ef-6291-46e1-b6ca-27106cd4d516" providerId="ADAL" clId="{7F2B3289-F26C-4EA4-A677-FCC4833687BA}" dt="2023-05-02T08:53:26.639" v="21" actId="20577"/>
          <ac:spMkLst>
            <pc:docMk/>
            <pc:sldMk cId="2036204958" sldId="535"/>
            <ac:spMk id="3" creationId="{57C22D4B-9743-4088-771F-3844B5C78979}"/>
          </ac:spMkLst>
        </pc:spChg>
        <pc:spChg chg="add mod">
          <ac:chgData name="Thomas Berger" userId="463376ef-6291-46e1-b6ca-27106cd4d516" providerId="ADAL" clId="{7F2B3289-F26C-4EA4-A677-FCC4833687BA}" dt="2023-05-02T09:04:01.530" v="1189" actId="1076"/>
          <ac:spMkLst>
            <pc:docMk/>
            <pc:sldMk cId="2036204958" sldId="535"/>
            <ac:spMk id="7" creationId="{FD745CA0-E78F-9F89-C007-76AC9251C552}"/>
          </ac:spMkLst>
        </pc:spChg>
        <pc:spChg chg="add mod">
          <ac:chgData name="Thomas Berger" userId="463376ef-6291-46e1-b6ca-27106cd4d516" providerId="ADAL" clId="{7F2B3289-F26C-4EA4-A677-FCC4833687BA}" dt="2023-05-02T08:57:47.236" v="412" actId="1076"/>
          <ac:spMkLst>
            <pc:docMk/>
            <pc:sldMk cId="2036204958" sldId="535"/>
            <ac:spMk id="9" creationId="{37B0F044-97F1-6079-7EE9-600A49A5FEDC}"/>
          </ac:spMkLst>
        </pc:spChg>
        <pc:spChg chg="add mod">
          <ac:chgData name="Thomas Berger" userId="463376ef-6291-46e1-b6ca-27106cd4d516" providerId="ADAL" clId="{7F2B3289-F26C-4EA4-A677-FCC4833687BA}" dt="2023-05-02T08:57:47.236" v="412" actId="1076"/>
          <ac:spMkLst>
            <pc:docMk/>
            <pc:sldMk cId="2036204958" sldId="535"/>
            <ac:spMk id="11" creationId="{F2F446B8-274A-2DA4-5508-D0A19DF480CD}"/>
          </ac:spMkLst>
        </pc:spChg>
        <pc:spChg chg="add mod">
          <ac:chgData name="Thomas Berger" userId="463376ef-6291-46e1-b6ca-27106cd4d516" providerId="ADAL" clId="{7F2B3289-F26C-4EA4-A677-FCC4833687BA}" dt="2023-05-02T08:57:47.236" v="412" actId="1076"/>
          <ac:spMkLst>
            <pc:docMk/>
            <pc:sldMk cId="2036204958" sldId="535"/>
            <ac:spMk id="13" creationId="{6EA2143E-0F3F-E895-F668-D2152FCC3AAD}"/>
          </ac:spMkLst>
        </pc:spChg>
        <pc:spChg chg="add mod">
          <ac:chgData name="Thomas Berger" userId="463376ef-6291-46e1-b6ca-27106cd4d516" providerId="ADAL" clId="{7F2B3289-F26C-4EA4-A677-FCC4833687BA}" dt="2023-05-02T08:57:47.236" v="412" actId="1076"/>
          <ac:spMkLst>
            <pc:docMk/>
            <pc:sldMk cId="2036204958" sldId="535"/>
            <ac:spMk id="15" creationId="{BD038362-6A44-C574-EC64-C875055B6664}"/>
          </ac:spMkLst>
        </pc:spChg>
        <pc:spChg chg="add mod">
          <ac:chgData name="Thomas Berger" userId="463376ef-6291-46e1-b6ca-27106cd4d516" providerId="ADAL" clId="{7F2B3289-F26C-4EA4-A677-FCC4833687BA}" dt="2023-05-02T08:57:47.236" v="412" actId="1076"/>
          <ac:spMkLst>
            <pc:docMk/>
            <pc:sldMk cId="2036204958" sldId="535"/>
            <ac:spMk id="17" creationId="{E2527E32-DD72-7BA5-C948-640D9052466B}"/>
          </ac:spMkLst>
        </pc:spChg>
        <pc:spChg chg="add mod">
          <ac:chgData name="Thomas Berger" userId="463376ef-6291-46e1-b6ca-27106cd4d516" providerId="ADAL" clId="{7F2B3289-F26C-4EA4-A677-FCC4833687BA}" dt="2023-05-02T09:02:12.431" v="1008" actId="1076"/>
          <ac:spMkLst>
            <pc:docMk/>
            <pc:sldMk cId="2036204958" sldId="535"/>
            <ac:spMk id="19" creationId="{5F64494E-70AC-4BA9-957F-6F5154D17259}"/>
          </ac:spMkLst>
        </pc:spChg>
        <pc:spChg chg="add mod">
          <ac:chgData name="Thomas Berger" userId="463376ef-6291-46e1-b6ca-27106cd4d516" providerId="ADAL" clId="{7F2B3289-F26C-4EA4-A677-FCC4833687BA}" dt="2023-05-02T09:02:12.431" v="1008" actId="1076"/>
          <ac:spMkLst>
            <pc:docMk/>
            <pc:sldMk cId="2036204958" sldId="535"/>
            <ac:spMk id="21" creationId="{04DFBD82-41B1-E1F9-BAC8-3C6DB3B9882C}"/>
          </ac:spMkLst>
        </pc:spChg>
        <pc:spChg chg="add mod">
          <ac:chgData name="Thomas Berger" userId="463376ef-6291-46e1-b6ca-27106cd4d516" providerId="ADAL" clId="{7F2B3289-F26C-4EA4-A677-FCC4833687BA}" dt="2023-05-02T08:58:41.369" v="502" actId="1076"/>
          <ac:spMkLst>
            <pc:docMk/>
            <pc:sldMk cId="2036204958" sldId="535"/>
            <ac:spMk id="22" creationId="{661CDA99-199C-6744-6522-DC0CE4D309DC}"/>
          </ac:spMkLst>
        </pc:spChg>
        <pc:spChg chg="add mod">
          <ac:chgData name="Thomas Berger" userId="463376ef-6291-46e1-b6ca-27106cd4d516" providerId="ADAL" clId="{7F2B3289-F26C-4EA4-A677-FCC4833687BA}" dt="2023-05-02T09:03:14.128" v="1141" actId="20577"/>
          <ac:spMkLst>
            <pc:docMk/>
            <pc:sldMk cId="2036204958" sldId="535"/>
            <ac:spMk id="23" creationId="{54662B7C-517C-BE4D-8F5F-E24DF72F58B1}"/>
          </ac:spMkLst>
        </pc:spChg>
        <pc:spChg chg="add mod">
          <ac:chgData name="Thomas Berger" userId="463376ef-6291-46e1-b6ca-27106cd4d516" providerId="ADAL" clId="{7F2B3289-F26C-4EA4-A677-FCC4833687BA}" dt="2023-05-02T09:03:55.153" v="1187" actId="1076"/>
          <ac:spMkLst>
            <pc:docMk/>
            <pc:sldMk cId="2036204958" sldId="535"/>
            <ac:spMk id="24" creationId="{C18DA9E0-5435-6733-931B-4AE380CF6684}"/>
          </ac:spMkLst>
        </pc:spChg>
        <pc:spChg chg="add mod">
          <ac:chgData name="Thomas Berger" userId="463376ef-6291-46e1-b6ca-27106cd4d516" providerId="ADAL" clId="{7F2B3289-F26C-4EA4-A677-FCC4833687BA}" dt="2023-05-02T09:03:35.747" v="1186" actId="5793"/>
          <ac:spMkLst>
            <pc:docMk/>
            <pc:sldMk cId="2036204958" sldId="535"/>
            <ac:spMk id="25" creationId="{D0E6556C-E596-D691-3536-6A020B793547}"/>
          </ac:spMkLst>
        </pc:spChg>
        <pc:spChg chg="add mod">
          <ac:chgData name="Thomas Berger" userId="463376ef-6291-46e1-b6ca-27106cd4d516" providerId="ADAL" clId="{7F2B3289-F26C-4EA4-A677-FCC4833687BA}" dt="2023-05-02T09:05:42.432" v="1199" actId="14100"/>
          <ac:spMkLst>
            <pc:docMk/>
            <pc:sldMk cId="2036204958" sldId="535"/>
            <ac:spMk id="26" creationId="{2B0E410A-19D0-06E6-B9C3-9B5BD1942ED5}"/>
          </ac:spMkLst>
        </pc:spChg>
        <pc:spChg chg="add mod">
          <ac:chgData name="Thomas Berger" userId="463376ef-6291-46e1-b6ca-27106cd4d516" providerId="ADAL" clId="{7F2B3289-F26C-4EA4-A677-FCC4833687BA}" dt="2023-05-02T09:09:13.722" v="1244" actId="3064"/>
          <ac:spMkLst>
            <pc:docMk/>
            <pc:sldMk cId="2036204958" sldId="535"/>
            <ac:spMk id="27" creationId="{3B36EDF0-B97D-2DDB-1620-7FB4006F9D19}"/>
          </ac:spMkLst>
        </pc:spChg>
        <pc:spChg chg="add mod">
          <ac:chgData name="Thomas Berger" userId="463376ef-6291-46e1-b6ca-27106cd4d516" providerId="ADAL" clId="{7F2B3289-F26C-4EA4-A677-FCC4833687BA}" dt="2023-05-02T09:05:50.950" v="1201" actId="14100"/>
          <ac:spMkLst>
            <pc:docMk/>
            <pc:sldMk cId="2036204958" sldId="535"/>
            <ac:spMk id="28" creationId="{8EBBA722-9486-5D4B-F13B-6AA412321A7A}"/>
          </ac:spMkLst>
        </pc:spChg>
        <pc:spChg chg="add mod">
          <ac:chgData name="Thomas Berger" userId="463376ef-6291-46e1-b6ca-27106cd4d516" providerId="ADAL" clId="{7F2B3289-F26C-4EA4-A677-FCC4833687BA}" dt="2023-05-02T09:10:09.722" v="1360" actId="6549"/>
          <ac:spMkLst>
            <pc:docMk/>
            <pc:sldMk cId="2036204958" sldId="535"/>
            <ac:spMk id="29" creationId="{7484CE7E-43D3-3AD2-D1EB-C1CEE6234C36}"/>
          </ac:spMkLst>
        </pc:spChg>
        <pc:picChg chg="add mod">
          <ac:chgData name="Thomas Berger" userId="463376ef-6291-46e1-b6ca-27106cd4d516" providerId="ADAL" clId="{7F2B3289-F26C-4EA4-A677-FCC4833687BA}" dt="2023-05-02T09:06:16.556" v="1204" actId="1076"/>
          <ac:picMkLst>
            <pc:docMk/>
            <pc:sldMk cId="2036204958" sldId="535"/>
            <ac:picMk id="6" creationId="{414FC02B-40EC-D0C0-AF79-95C238A7EBD5}"/>
          </ac:picMkLst>
        </pc:picChg>
        <pc:picChg chg="add mod">
          <ac:chgData name="Thomas Berger" userId="463376ef-6291-46e1-b6ca-27106cd4d516" providerId="ADAL" clId="{7F2B3289-F26C-4EA4-A677-FCC4833687BA}" dt="2023-05-02T08:57:47.236" v="412" actId="1076"/>
          <ac:picMkLst>
            <pc:docMk/>
            <pc:sldMk cId="2036204958" sldId="535"/>
            <ac:picMk id="8" creationId="{BA907E0D-D89E-8E7A-1EF1-5A9A1265CE99}"/>
          </ac:picMkLst>
        </pc:picChg>
        <pc:picChg chg="add mod">
          <ac:chgData name="Thomas Berger" userId="463376ef-6291-46e1-b6ca-27106cd4d516" providerId="ADAL" clId="{7F2B3289-F26C-4EA4-A677-FCC4833687BA}" dt="2023-05-02T08:57:47.236" v="412" actId="1076"/>
          <ac:picMkLst>
            <pc:docMk/>
            <pc:sldMk cId="2036204958" sldId="535"/>
            <ac:picMk id="10" creationId="{CD9B72F1-B379-8C1A-84EF-4190069A7E33}"/>
          </ac:picMkLst>
        </pc:picChg>
        <pc:picChg chg="add mod">
          <ac:chgData name="Thomas Berger" userId="463376ef-6291-46e1-b6ca-27106cd4d516" providerId="ADAL" clId="{7F2B3289-F26C-4EA4-A677-FCC4833687BA}" dt="2023-05-02T08:57:47.236" v="412" actId="1076"/>
          <ac:picMkLst>
            <pc:docMk/>
            <pc:sldMk cId="2036204958" sldId="535"/>
            <ac:picMk id="12" creationId="{BDA5683C-9FFA-0057-FCF2-0A0838EA3D93}"/>
          </ac:picMkLst>
        </pc:picChg>
        <pc:picChg chg="add mod">
          <ac:chgData name="Thomas Berger" userId="463376ef-6291-46e1-b6ca-27106cd4d516" providerId="ADAL" clId="{7F2B3289-F26C-4EA4-A677-FCC4833687BA}" dt="2023-05-02T08:57:47.236" v="412" actId="1076"/>
          <ac:picMkLst>
            <pc:docMk/>
            <pc:sldMk cId="2036204958" sldId="535"/>
            <ac:picMk id="14" creationId="{8CA03B6E-B28E-69DD-4CA8-3AA303607E5F}"/>
          </ac:picMkLst>
        </pc:picChg>
        <pc:picChg chg="add mod">
          <ac:chgData name="Thomas Berger" userId="463376ef-6291-46e1-b6ca-27106cd4d516" providerId="ADAL" clId="{7F2B3289-F26C-4EA4-A677-FCC4833687BA}" dt="2023-05-02T08:57:47.236" v="412" actId="1076"/>
          <ac:picMkLst>
            <pc:docMk/>
            <pc:sldMk cId="2036204958" sldId="535"/>
            <ac:picMk id="16" creationId="{A4DCAE83-D43A-0D9D-D050-F17368E4F13E}"/>
          </ac:picMkLst>
        </pc:picChg>
        <pc:picChg chg="add mod">
          <ac:chgData name="Thomas Berger" userId="463376ef-6291-46e1-b6ca-27106cd4d516" providerId="ADAL" clId="{7F2B3289-F26C-4EA4-A677-FCC4833687BA}" dt="2023-05-02T09:07:44.882" v="1218" actId="1036"/>
          <ac:picMkLst>
            <pc:docMk/>
            <pc:sldMk cId="2036204958" sldId="535"/>
            <ac:picMk id="18" creationId="{D8051933-A3F4-BCC2-F083-880D4066F63C}"/>
          </ac:picMkLst>
        </pc:picChg>
        <pc:picChg chg="add mod">
          <ac:chgData name="Thomas Berger" userId="463376ef-6291-46e1-b6ca-27106cd4d516" providerId="ADAL" clId="{7F2B3289-F26C-4EA4-A677-FCC4833687BA}" dt="2023-05-02T09:07:40.499" v="1215" actId="1036"/>
          <ac:picMkLst>
            <pc:docMk/>
            <pc:sldMk cId="2036204958" sldId="535"/>
            <ac:picMk id="20" creationId="{DB021CCD-0D94-42AF-8CC5-DFD202363354}"/>
          </ac:picMkLst>
        </pc:picChg>
        <pc:cxnChg chg="add mod">
          <ac:chgData name="Thomas Berger" userId="463376ef-6291-46e1-b6ca-27106cd4d516" providerId="ADAL" clId="{7F2B3289-F26C-4EA4-A677-FCC4833687BA}" dt="2023-05-02T09:06:16.556" v="1204" actId="1076"/>
          <ac:cxnSpMkLst>
            <pc:docMk/>
            <pc:sldMk cId="2036204958" sldId="535"/>
            <ac:cxnSpMk id="31" creationId="{275F4B23-681B-2B79-9A9B-D195EA0E85B6}"/>
          </ac:cxnSpMkLst>
        </pc:cxnChg>
        <pc:cxnChg chg="add">
          <ac:chgData name="Thomas Berger" userId="463376ef-6291-46e1-b6ca-27106cd4d516" providerId="ADAL" clId="{7F2B3289-F26C-4EA4-A677-FCC4833687BA}" dt="2023-05-02T09:06:48.565" v="1205" actId="11529"/>
          <ac:cxnSpMkLst>
            <pc:docMk/>
            <pc:sldMk cId="2036204958" sldId="535"/>
            <ac:cxnSpMk id="34" creationId="{C2000C7E-D925-EA4B-0EF7-00FAEA65A699}"/>
          </ac:cxnSpMkLst>
        </pc:cxnChg>
        <pc:cxnChg chg="add">
          <ac:chgData name="Thomas Berger" userId="463376ef-6291-46e1-b6ca-27106cd4d516" providerId="ADAL" clId="{7F2B3289-F26C-4EA4-A677-FCC4833687BA}" dt="2023-05-02T09:06:56.851" v="1206" actId="11529"/>
          <ac:cxnSpMkLst>
            <pc:docMk/>
            <pc:sldMk cId="2036204958" sldId="535"/>
            <ac:cxnSpMk id="36" creationId="{71FDD580-C30F-30BC-F92A-6A4C02AFB827}"/>
          </ac:cxnSpMkLst>
        </pc:cxnChg>
        <pc:cxnChg chg="add">
          <ac:chgData name="Thomas Berger" userId="463376ef-6291-46e1-b6ca-27106cd4d516" providerId="ADAL" clId="{7F2B3289-F26C-4EA4-A677-FCC4833687BA}" dt="2023-05-02T09:07:04.716" v="1207" actId="11529"/>
          <ac:cxnSpMkLst>
            <pc:docMk/>
            <pc:sldMk cId="2036204958" sldId="535"/>
            <ac:cxnSpMk id="38" creationId="{EA574872-340E-3B55-ADDD-024C95E13458}"/>
          </ac:cxnSpMkLst>
        </pc:cxnChg>
        <pc:cxnChg chg="add">
          <ac:chgData name="Thomas Berger" userId="463376ef-6291-46e1-b6ca-27106cd4d516" providerId="ADAL" clId="{7F2B3289-F26C-4EA4-A677-FCC4833687BA}" dt="2023-05-02T09:07:13.708" v="1208" actId="11529"/>
          <ac:cxnSpMkLst>
            <pc:docMk/>
            <pc:sldMk cId="2036204958" sldId="535"/>
            <ac:cxnSpMk id="40" creationId="{8B6741F8-B687-3019-B77A-F6091D8E373E}"/>
          </ac:cxnSpMkLst>
        </pc:cxnChg>
        <pc:cxnChg chg="add mod">
          <ac:chgData name="Thomas Berger" userId="463376ef-6291-46e1-b6ca-27106cd4d516" providerId="ADAL" clId="{7F2B3289-F26C-4EA4-A677-FCC4833687BA}" dt="2023-05-02T09:07:40.499" v="1215" actId="1036"/>
          <ac:cxnSpMkLst>
            <pc:docMk/>
            <pc:sldMk cId="2036204958" sldId="535"/>
            <ac:cxnSpMk id="42" creationId="{988836E2-ED66-C1E6-8032-F38CB1BB1B5E}"/>
          </ac:cxnSpMkLst>
        </pc:cxnChg>
        <pc:cxnChg chg="add mod">
          <ac:chgData name="Thomas Berger" userId="463376ef-6291-46e1-b6ca-27106cd4d516" providerId="ADAL" clId="{7F2B3289-F26C-4EA4-A677-FCC4833687BA}" dt="2023-05-02T09:07:44.882" v="1218" actId="1036"/>
          <ac:cxnSpMkLst>
            <pc:docMk/>
            <pc:sldMk cId="2036204958" sldId="535"/>
            <ac:cxnSpMk id="44" creationId="{20DCF1D4-475D-B154-8652-2641F3AD86B3}"/>
          </ac:cxnSpMkLst>
        </pc:cxnChg>
      </pc:sldChg>
      <pc:sldChg chg="add del">
        <pc:chgData name="Thomas Berger" userId="463376ef-6291-46e1-b6ca-27106cd4d516" providerId="ADAL" clId="{7F2B3289-F26C-4EA4-A677-FCC4833687BA}" dt="2023-05-02T09:14:24.430" v="1362" actId="47"/>
        <pc:sldMkLst>
          <pc:docMk/>
          <pc:sldMk cId="688856283" sldId="536"/>
        </pc:sldMkLst>
      </pc:sldChg>
      <pc:sldChg chg="delSp modSp add mod">
        <pc:chgData name="Thomas Berger" userId="463376ef-6291-46e1-b6ca-27106cd4d516" providerId="ADAL" clId="{7F2B3289-F26C-4EA4-A677-FCC4833687BA}" dt="2023-05-02T09:15:25.659" v="1371" actId="14100"/>
        <pc:sldMkLst>
          <pc:docMk/>
          <pc:sldMk cId="2892219531" sldId="536"/>
        </pc:sldMkLst>
        <pc:picChg chg="del">
          <ac:chgData name="Thomas Berger" userId="463376ef-6291-46e1-b6ca-27106cd4d516" providerId="ADAL" clId="{7F2B3289-F26C-4EA4-A677-FCC4833687BA}" dt="2023-05-02T09:15:22.041" v="1369" actId="478"/>
          <ac:picMkLst>
            <pc:docMk/>
            <pc:sldMk cId="2892219531" sldId="536"/>
            <ac:picMk id="6" creationId="{5F843BD0-8F5A-45CD-92D0-638EA32BA0A3}"/>
          </ac:picMkLst>
        </pc:picChg>
        <pc:picChg chg="mod">
          <ac:chgData name="Thomas Berger" userId="463376ef-6291-46e1-b6ca-27106cd4d516" providerId="ADAL" clId="{7F2B3289-F26C-4EA4-A677-FCC4833687BA}" dt="2023-05-02T09:15:25.659" v="1371" actId="14100"/>
          <ac:picMkLst>
            <pc:docMk/>
            <pc:sldMk cId="2892219531" sldId="536"/>
            <ac:picMk id="7" creationId="{FA64DC06-E24F-40CC-B546-3D867A1088C7}"/>
          </ac:picMkLst>
        </pc:picChg>
      </pc:sldChg>
    </pc:docChg>
  </pc:docChgLst>
  <pc:docChgLst>
    <pc:chgData name="Thomas Berger" userId="463376ef-6291-46e1-b6ca-27106cd4d516" providerId="ADAL" clId="{56CA8BC1-2DB8-4937-ADBB-2278DC90AC39}"/>
    <pc:docChg chg="undo redo custSel addSld delSld modSld sldOrd modSection">
      <pc:chgData name="Thomas Berger" userId="463376ef-6291-46e1-b6ca-27106cd4d516" providerId="ADAL" clId="{56CA8BC1-2DB8-4937-ADBB-2278DC90AC39}" dt="2022-04-23T13:13:33.535" v="9033" actId="20577"/>
      <pc:docMkLst>
        <pc:docMk/>
      </pc:docMkLst>
      <pc:sldChg chg="delSp mod">
        <pc:chgData name="Thomas Berger" userId="463376ef-6291-46e1-b6ca-27106cd4d516" providerId="ADAL" clId="{56CA8BC1-2DB8-4937-ADBB-2278DC90AC39}" dt="2022-04-22T13:29:47.579" v="7763" actId="478"/>
        <pc:sldMkLst>
          <pc:docMk/>
          <pc:sldMk cId="3939127449" sldId="344"/>
        </pc:sldMkLst>
        <pc:spChg chg="del">
          <ac:chgData name="Thomas Berger" userId="463376ef-6291-46e1-b6ca-27106cd4d516" providerId="ADAL" clId="{56CA8BC1-2DB8-4937-ADBB-2278DC90AC39}" dt="2022-04-22T13:29:47.579" v="7763" actId="478"/>
          <ac:spMkLst>
            <pc:docMk/>
            <pc:sldMk cId="3939127449" sldId="344"/>
            <ac:spMk id="33" creationId="{6C128ECB-A386-4F41-9507-B05E573805C8}"/>
          </ac:spMkLst>
        </pc:spChg>
        <pc:spChg chg="del">
          <ac:chgData name="Thomas Berger" userId="463376ef-6291-46e1-b6ca-27106cd4d516" providerId="ADAL" clId="{56CA8BC1-2DB8-4937-ADBB-2278DC90AC39}" dt="2022-04-22T13:29:47.579" v="7763" actId="478"/>
          <ac:spMkLst>
            <pc:docMk/>
            <pc:sldMk cId="3939127449" sldId="344"/>
            <ac:spMk id="34" creationId="{7AC992AC-415D-4282-A942-940C26DA484A}"/>
          </ac:spMkLst>
        </pc:spChg>
      </pc:sldChg>
      <pc:sldChg chg="modSp mod">
        <pc:chgData name="Thomas Berger" userId="463376ef-6291-46e1-b6ca-27106cd4d516" providerId="ADAL" clId="{56CA8BC1-2DB8-4937-ADBB-2278DC90AC39}" dt="2022-04-23T13:13:33.535" v="9033" actId="20577"/>
        <pc:sldMkLst>
          <pc:docMk/>
          <pc:sldMk cId="244266370" sldId="375"/>
        </pc:sldMkLst>
        <pc:spChg chg="mod">
          <ac:chgData name="Thomas Berger" userId="463376ef-6291-46e1-b6ca-27106cd4d516" providerId="ADAL" clId="{56CA8BC1-2DB8-4937-ADBB-2278DC90AC39}" dt="2022-04-22T14:39:02.505" v="8984" actId="20577"/>
          <ac:spMkLst>
            <pc:docMk/>
            <pc:sldMk cId="244266370" sldId="375"/>
            <ac:spMk id="2" creationId="{083D8F1F-B7FC-41F8-8877-A3DE6B5738D8}"/>
          </ac:spMkLst>
        </pc:spChg>
        <pc:spChg chg="mod">
          <ac:chgData name="Thomas Berger" userId="463376ef-6291-46e1-b6ca-27106cd4d516" providerId="ADAL" clId="{56CA8BC1-2DB8-4937-ADBB-2278DC90AC39}" dt="2022-04-23T13:13:33.535" v="9033" actId="20577"/>
          <ac:spMkLst>
            <pc:docMk/>
            <pc:sldMk cId="244266370" sldId="375"/>
            <ac:spMk id="3" creationId="{99B486F9-5476-4273-A623-862C441C7A65}"/>
          </ac:spMkLst>
        </pc:spChg>
      </pc:sldChg>
      <pc:sldChg chg="modSp mod">
        <pc:chgData name="Thomas Berger" userId="463376ef-6291-46e1-b6ca-27106cd4d516" providerId="ADAL" clId="{56CA8BC1-2DB8-4937-ADBB-2278DC90AC39}" dt="2022-04-18T07:40:40.207" v="6218" actId="255"/>
        <pc:sldMkLst>
          <pc:docMk/>
          <pc:sldMk cId="2521867769" sldId="380"/>
        </pc:sldMkLst>
        <pc:spChg chg="mod">
          <ac:chgData name="Thomas Berger" userId="463376ef-6291-46e1-b6ca-27106cd4d516" providerId="ADAL" clId="{56CA8BC1-2DB8-4937-ADBB-2278DC90AC39}" dt="2022-04-18T07:40:40.207" v="6218" actId="255"/>
          <ac:spMkLst>
            <pc:docMk/>
            <pc:sldMk cId="2521867769" sldId="380"/>
            <ac:spMk id="2" creationId="{EAFDE113-954B-403D-87CD-4EB8022D15C6}"/>
          </ac:spMkLst>
        </pc:spChg>
      </pc:sldChg>
      <pc:sldChg chg="delSp mod">
        <pc:chgData name="Thomas Berger" userId="463376ef-6291-46e1-b6ca-27106cd4d516" providerId="ADAL" clId="{56CA8BC1-2DB8-4937-ADBB-2278DC90AC39}" dt="2022-04-22T13:29:33.670" v="7761" actId="478"/>
        <pc:sldMkLst>
          <pc:docMk/>
          <pc:sldMk cId="64091781" sldId="386"/>
        </pc:sldMkLst>
        <pc:spChg chg="del">
          <ac:chgData name="Thomas Berger" userId="463376ef-6291-46e1-b6ca-27106cd4d516" providerId="ADAL" clId="{56CA8BC1-2DB8-4937-ADBB-2278DC90AC39}" dt="2022-04-22T13:29:33.670" v="7761" actId="478"/>
          <ac:spMkLst>
            <pc:docMk/>
            <pc:sldMk cId="64091781" sldId="386"/>
            <ac:spMk id="32" creationId="{07CA7D98-2993-465B-91D7-321FD6C94EAC}"/>
          </ac:spMkLst>
        </pc:spChg>
        <pc:spChg chg="del">
          <ac:chgData name="Thomas Berger" userId="463376ef-6291-46e1-b6ca-27106cd4d516" providerId="ADAL" clId="{56CA8BC1-2DB8-4937-ADBB-2278DC90AC39}" dt="2022-04-22T13:29:33.670" v="7761" actId="478"/>
          <ac:spMkLst>
            <pc:docMk/>
            <pc:sldMk cId="64091781" sldId="386"/>
            <ac:spMk id="33" creationId="{15892116-1153-4DD8-94CF-6D260BD99C2D}"/>
          </ac:spMkLst>
        </pc:spChg>
      </pc:sldChg>
      <pc:sldChg chg="del">
        <pc:chgData name="Thomas Berger" userId="463376ef-6291-46e1-b6ca-27106cd4d516" providerId="ADAL" clId="{56CA8BC1-2DB8-4937-ADBB-2278DC90AC39}" dt="2022-04-19T09:58:52.622" v="6452" actId="47"/>
        <pc:sldMkLst>
          <pc:docMk/>
          <pc:sldMk cId="1120091969" sldId="457"/>
        </pc:sldMkLst>
      </pc:sldChg>
      <pc:sldChg chg="delSp mod">
        <pc:chgData name="Thomas Berger" userId="463376ef-6291-46e1-b6ca-27106cd4d516" providerId="ADAL" clId="{56CA8BC1-2DB8-4937-ADBB-2278DC90AC39}" dt="2022-04-22T13:29:28.089" v="7760" actId="478"/>
        <pc:sldMkLst>
          <pc:docMk/>
          <pc:sldMk cId="777244088" sldId="458"/>
        </pc:sldMkLst>
        <pc:spChg chg="del">
          <ac:chgData name="Thomas Berger" userId="463376ef-6291-46e1-b6ca-27106cd4d516" providerId="ADAL" clId="{56CA8BC1-2DB8-4937-ADBB-2278DC90AC39}" dt="2022-04-22T13:29:28.089" v="7760" actId="478"/>
          <ac:spMkLst>
            <pc:docMk/>
            <pc:sldMk cId="777244088" sldId="458"/>
            <ac:spMk id="32" creationId="{9A506B05-FC63-446A-8638-00287C03A6A8}"/>
          </ac:spMkLst>
        </pc:spChg>
        <pc:spChg chg="del">
          <ac:chgData name="Thomas Berger" userId="463376ef-6291-46e1-b6ca-27106cd4d516" providerId="ADAL" clId="{56CA8BC1-2DB8-4937-ADBB-2278DC90AC39}" dt="2022-04-22T13:29:28.089" v="7760" actId="478"/>
          <ac:spMkLst>
            <pc:docMk/>
            <pc:sldMk cId="777244088" sldId="458"/>
            <ac:spMk id="33" creationId="{1F85CBCD-303E-41EC-B472-E8963448C73B}"/>
          </ac:spMkLst>
        </pc:spChg>
      </pc:sldChg>
      <pc:sldChg chg="delSp mod">
        <pc:chgData name="Thomas Berger" userId="463376ef-6291-46e1-b6ca-27106cd4d516" providerId="ADAL" clId="{56CA8BC1-2DB8-4937-ADBB-2278DC90AC39}" dt="2022-04-22T14:20:04.257" v="8961" actId="478"/>
        <pc:sldMkLst>
          <pc:docMk/>
          <pc:sldMk cId="3652901636" sldId="459"/>
        </pc:sldMkLst>
        <pc:spChg chg="del">
          <ac:chgData name="Thomas Berger" userId="463376ef-6291-46e1-b6ca-27106cd4d516" providerId="ADAL" clId="{56CA8BC1-2DB8-4937-ADBB-2278DC90AC39}" dt="2022-04-22T14:20:04.257" v="8961" actId="478"/>
          <ac:spMkLst>
            <pc:docMk/>
            <pc:sldMk cId="3652901636" sldId="459"/>
            <ac:spMk id="26" creationId="{699D730C-ADFC-4BC1-97B1-00253CB7ABAA}"/>
          </ac:spMkLst>
        </pc:spChg>
        <pc:spChg chg="del">
          <ac:chgData name="Thomas Berger" userId="463376ef-6291-46e1-b6ca-27106cd4d516" providerId="ADAL" clId="{56CA8BC1-2DB8-4937-ADBB-2278DC90AC39}" dt="2022-04-22T14:20:04.257" v="8961" actId="478"/>
          <ac:spMkLst>
            <pc:docMk/>
            <pc:sldMk cId="3652901636" sldId="459"/>
            <ac:spMk id="27" creationId="{8590AEE4-093C-4EDB-B2E5-17E47D7E1F43}"/>
          </ac:spMkLst>
        </pc:spChg>
      </pc:sldChg>
      <pc:sldChg chg="delSp mod">
        <pc:chgData name="Thomas Berger" userId="463376ef-6291-46e1-b6ca-27106cd4d516" providerId="ADAL" clId="{56CA8BC1-2DB8-4937-ADBB-2278DC90AC39}" dt="2022-04-22T13:29:42.064" v="7762" actId="478"/>
        <pc:sldMkLst>
          <pc:docMk/>
          <pc:sldMk cId="4104493034" sldId="465"/>
        </pc:sldMkLst>
        <pc:spChg chg="del">
          <ac:chgData name="Thomas Berger" userId="463376ef-6291-46e1-b6ca-27106cd4d516" providerId="ADAL" clId="{56CA8BC1-2DB8-4937-ADBB-2278DC90AC39}" dt="2022-04-22T13:29:42.064" v="7762" actId="478"/>
          <ac:spMkLst>
            <pc:docMk/>
            <pc:sldMk cId="4104493034" sldId="465"/>
            <ac:spMk id="33" creationId="{1ED044F2-CB8E-449F-9D6C-3F989D2F9146}"/>
          </ac:spMkLst>
        </pc:spChg>
        <pc:spChg chg="del">
          <ac:chgData name="Thomas Berger" userId="463376ef-6291-46e1-b6ca-27106cd4d516" providerId="ADAL" clId="{56CA8BC1-2DB8-4937-ADBB-2278DC90AC39}" dt="2022-04-22T13:29:42.064" v="7762" actId="478"/>
          <ac:spMkLst>
            <pc:docMk/>
            <pc:sldMk cId="4104493034" sldId="465"/>
            <ac:spMk id="34" creationId="{36DB8B70-1219-40B5-9695-9E3314153FC8}"/>
          </ac:spMkLst>
        </pc:spChg>
      </pc:sldChg>
      <pc:sldChg chg="addSp modSp mod">
        <pc:chgData name="Thomas Berger" userId="463376ef-6291-46e1-b6ca-27106cd4d516" providerId="ADAL" clId="{56CA8BC1-2DB8-4937-ADBB-2278DC90AC39}" dt="2022-04-19T10:04:24.046" v="6494" actId="1076"/>
        <pc:sldMkLst>
          <pc:docMk/>
          <pc:sldMk cId="3892499839" sldId="488"/>
        </pc:sldMkLst>
        <pc:spChg chg="mod">
          <ac:chgData name="Thomas Berger" userId="463376ef-6291-46e1-b6ca-27106cd4d516" providerId="ADAL" clId="{56CA8BC1-2DB8-4937-ADBB-2278DC90AC39}" dt="2022-04-19T10:01:21.139" v="6458"/>
          <ac:spMkLst>
            <pc:docMk/>
            <pc:sldMk cId="3892499839" sldId="488"/>
            <ac:spMk id="2" creationId="{EDA54F23-0B26-4FE5-B1AD-066331D62CFC}"/>
          </ac:spMkLst>
        </pc:spChg>
        <pc:spChg chg="mod">
          <ac:chgData name="Thomas Berger" userId="463376ef-6291-46e1-b6ca-27106cd4d516" providerId="ADAL" clId="{56CA8BC1-2DB8-4937-ADBB-2278DC90AC39}" dt="2022-04-19T10:01:26.654" v="6474" actId="20577"/>
          <ac:spMkLst>
            <pc:docMk/>
            <pc:sldMk cId="3892499839" sldId="488"/>
            <ac:spMk id="3" creationId="{B793098A-2A9E-44BE-A573-F9E1814577BA}"/>
          </ac:spMkLst>
        </pc:spChg>
        <pc:picChg chg="add mod">
          <ac:chgData name="Thomas Berger" userId="463376ef-6291-46e1-b6ca-27106cd4d516" providerId="ADAL" clId="{56CA8BC1-2DB8-4937-ADBB-2278DC90AC39}" dt="2022-04-19T10:04:24.046" v="6494" actId="1076"/>
          <ac:picMkLst>
            <pc:docMk/>
            <pc:sldMk cId="3892499839" sldId="488"/>
            <ac:picMk id="6" creationId="{680762D0-0DD8-407C-AA6F-84F8A0CD3346}"/>
          </ac:picMkLst>
        </pc:picChg>
      </pc:sldChg>
      <pc:sldChg chg="addSp delSp modSp mod">
        <pc:chgData name="Thomas Berger" userId="463376ef-6291-46e1-b6ca-27106cd4d516" providerId="ADAL" clId="{56CA8BC1-2DB8-4937-ADBB-2278DC90AC39}" dt="2022-04-13T15:59:04.379" v="74" actId="1076"/>
        <pc:sldMkLst>
          <pc:docMk/>
          <pc:sldMk cId="2044331973" sldId="490"/>
        </pc:sldMkLst>
        <pc:spChg chg="del">
          <ac:chgData name="Thomas Berger" userId="463376ef-6291-46e1-b6ca-27106cd4d516" providerId="ADAL" clId="{56CA8BC1-2DB8-4937-ADBB-2278DC90AC39}" dt="2022-04-13T15:55:41.305" v="29" actId="478"/>
          <ac:spMkLst>
            <pc:docMk/>
            <pc:sldMk cId="2044331973" sldId="490"/>
            <ac:spMk id="2" creationId="{D3FD865B-F943-4D46-8ED2-C24D189544A5}"/>
          </ac:spMkLst>
        </pc:spChg>
        <pc:spChg chg="mod">
          <ac:chgData name="Thomas Berger" userId="463376ef-6291-46e1-b6ca-27106cd4d516" providerId="ADAL" clId="{56CA8BC1-2DB8-4937-ADBB-2278DC90AC39}" dt="2022-04-13T15:55:37.762" v="28" actId="20577"/>
          <ac:spMkLst>
            <pc:docMk/>
            <pc:sldMk cId="2044331973" sldId="490"/>
            <ac:spMk id="3" creationId="{507E921A-DD00-4E77-A959-28825EA86684}"/>
          </ac:spMkLst>
        </pc:spChg>
        <pc:spChg chg="mod">
          <ac:chgData name="Thomas Berger" userId="463376ef-6291-46e1-b6ca-27106cd4d516" providerId="ADAL" clId="{56CA8BC1-2DB8-4937-ADBB-2278DC90AC39}" dt="2022-04-13T15:56:12.629" v="67" actId="20577"/>
          <ac:spMkLst>
            <pc:docMk/>
            <pc:sldMk cId="2044331973" sldId="490"/>
            <ac:spMk id="4" creationId="{EB80571F-CB9F-4899-B8FC-A37F4873786A}"/>
          </ac:spMkLst>
        </pc:spChg>
        <pc:spChg chg="add del mod">
          <ac:chgData name="Thomas Berger" userId="463376ef-6291-46e1-b6ca-27106cd4d516" providerId="ADAL" clId="{56CA8BC1-2DB8-4937-ADBB-2278DC90AC39}" dt="2022-04-13T15:56:16.111" v="68" actId="478"/>
          <ac:spMkLst>
            <pc:docMk/>
            <pc:sldMk cId="2044331973" sldId="490"/>
            <ac:spMk id="8" creationId="{5E0787A2-8A50-4D73-9483-76B40392F797}"/>
          </ac:spMkLst>
        </pc:spChg>
        <pc:picChg chg="add mod">
          <ac:chgData name="Thomas Berger" userId="463376ef-6291-46e1-b6ca-27106cd4d516" providerId="ADAL" clId="{56CA8BC1-2DB8-4937-ADBB-2278DC90AC39}" dt="2022-04-13T15:59:04.379" v="74" actId="1076"/>
          <ac:picMkLst>
            <pc:docMk/>
            <pc:sldMk cId="2044331973" sldId="490"/>
            <ac:picMk id="6" creationId="{1F5D4730-FFE5-4261-A46E-2F5462C14574}"/>
          </ac:picMkLst>
        </pc:picChg>
      </pc:sldChg>
      <pc:sldChg chg="del">
        <pc:chgData name="Thomas Berger" userId="463376ef-6291-46e1-b6ca-27106cd4d516" providerId="ADAL" clId="{56CA8BC1-2DB8-4937-ADBB-2278DC90AC39}" dt="2022-04-18T07:29:08.118" v="5343" actId="47"/>
        <pc:sldMkLst>
          <pc:docMk/>
          <pc:sldMk cId="1373154493" sldId="495"/>
        </pc:sldMkLst>
      </pc:sldChg>
      <pc:sldChg chg="modSp mod">
        <pc:chgData name="Thomas Berger" userId="463376ef-6291-46e1-b6ca-27106cd4d516" providerId="ADAL" clId="{56CA8BC1-2DB8-4937-ADBB-2278DC90AC39}" dt="2022-04-18T07:37:41.491" v="5926"/>
        <pc:sldMkLst>
          <pc:docMk/>
          <pc:sldMk cId="110764983" sldId="496"/>
        </pc:sldMkLst>
        <pc:spChg chg="mod">
          <ac:chgData name="Thomas Berger" userId="463376ef-6291-46e1-b6ca-27106cd4d516" providerId="ADAL" clId="{56CA8BC1-2DB8-4937-ADBB-2278DC90AC39}" dt="2022-04-18T07:37:41.491" v="5926"/>
          <ac:spMkLst>
            <pc:docMk/>
            <pc:sldMk cId="110764983" sldId="496"/>
            <ac:spMk id="2" creationId="{943DA11A-81FC-46C5-94C5-A7D407921911}"/>
          </ac:spMkLst>
        </pc:spChg>
        <pc:spChg chg="mod">
          <ac:chgData name="Thomas Berger" userId="463376ef-6291-46e1-b6ca-27106cd4d516" providerId="ADAL" clId="{56CA8BC1-2DB8-4937-ADBB-2278DC90AC39}" dt="2022-04-18T07:34:12.313" v="5695" actId="20577"/>
          <ac:spMkLst>
            <pc:docMk/>
            <pc:sldMk cId="110764983" sldId="496"/>
            <ac:spMk id="3" creationId="{40032FF0-36EE-485B-AC06-339BB9108CC4}"/>
          </ac:spMkLst>
        </pc:spChg>
      </pc:sldChg>
      <pc:sldChg chg="add del">
        <pc:chgData name="Thomas Berger" userId="463376ef-6291-46e1-b6ca-27106cd4d516" providerId="ADAL" clId="{56CA8BC1-2DB8-4937-ADBB-2278DC90AC39}" dt="2022-04-18T07:38:11.342" v="5928" actId="47"/>
        <pc:sldMkLst>
          <pc:docMk/>
          <pc:sldMk cId="1604188581" sldId="497"/>
        </pc:sldMkLst>
      </pc:sldChg>
      <pc:sldChg chg="addSp modSp mod">
        <pc:chgData name="Thomas Berger" userId="463376ef-6291-46e1-b6ca-27106cd4d516" providerId="ADAL" clId="{56CA8BC1-2DB8-4937-ADBB-2278DC90AC39}" dt="2022-04-19T09:55:36.755" v="6374" actId="1076"/>
        <pc:sldMkLst>
          <pc:docMk/>
          <pc:sldMk cId="3411827883" sldId="498"/>
        </pc:sldMkLst>
        <pc:spChg chg="mod">
          <ac:chgData name="Thomas Berger" userId="463376ef-6291-46e1-b6ca-27106cd4d516" providerId="ADAL" clId="{56CA8BC1-2DB8-4937-ADBB-2278DC90AC39}" dt="2022-04-19T09:51:50.530" v="6371" actId="20577"/>
          <ac:spMkLst>
            <pc:docMk/>
            <pc:sldMk cId="3411827883" sldId="498"/>
            <ac:spMk id="2" creationId="{3DB24B5D-48D3-42FF-8562-3491D11789BC}"/>
          </ac:spMkLst>
        </pc:spChg>
        <pc:picChg chg="add mod">
          <ac:chgData name="Thomas Berger" userId="463376ef-6291-46e1-b6ca-27106cd4d516" providerId="ADAL" clId="{56CA8BC1-2DB8-4937-ADBB-2278DC90AC39}" dt="2022-04-19T09:55:36.755" v="6374" actId="1076"/>
          <ac:picMkLst>
            <pc:docMk/>
            <pc:sldMk cId="3411827883" sldId="498"/>
            <ac:picMk id="6" creationId="{09287AFE-6C61-4D6C-BFB9-015276DF55F5}"/>
          </ac:picMkLst>
        </pc:picChg>
      </pc:sldChg>
      <pc:sldChg chg="add">
        <pc:chgData name="Thomas Berger" userId="463376ef-6291-46e1-b6ca-27106cd4d516" providerId="ADAL" clId="{56CA8BC1-2DB8-4937-ADBB-2278DC90AC39}" dt="2022-04-19T09:59:09.836" v="6454"/>
        <pc:sldMkLst>
          <pc:docMk/>
          <pc:sldMk cId="576894154" sldId="499"/>
        </pc:sldMkLst>
      </pc:sldChg>
      <pc:sldChg chg="addSp modSp del mod">
        <pc:chgData name="Thomas Berger" userId="463376ef-6291-46e1-b6ca-27106cd4d516" providerId="ADAL" clId="{56CA8BC1-2DB8-4937-ADBB-2278DC90AC39}" dt="2022-04-19T09:59:02.704" v="6453" actId="2696"/>
        <pc:sldMkLst>
          <pc:docMk/>
          <pc:sldMk cId="1303465249" sldId="499"/>
        </pc:sldMkLst>
        <pc:spChg chg="mod">
          <ac:chgData name="Thomas Berger" userId="463376ef-6291-46e1-b6ca-27106cd4d516" providerId="ADAL" clId="{56CA8BC1-2DB8-4937-ADBB-2278DC90AC39}" dt="2022-04-19T09:45:39.504" v="6262" actId="5793"/>
          <ac:spMkLst>
            <pc:docMk/>
            <pc:sldMk cId="1303465249" sldId="499"/>
            <ac:spMk id="2" creationId="{3DB24B5D-48D3-42FF-8562-3491D11789BC}"/>
          </ac:spMkLst>
        </pc:spChg>
        <pc:spChg chg="add mod">
          <ac:chgData name="Thomas Berger" userId="463376ef-6291-46e1-b6ca-27106cd4d516" providerId="ADAL" clId="{56CA8BC1-2DB8-4937-ADBB-2278DC90AC39}" dt="2022-04-19T09:48:35.110" v="6314" actId="1076"/>
          <ac:spMkLst>
            <pc:docMk/>
            <pc:sldMk cId="1303465249" sldId="499"/>
            <ac:spMk id="10" creationId="{8999EA36-86D7-4C4F-B77A-2EBB54CC70A9}"/>
          </ac:spMkLst>
        </pc:spChg>
        <pc:spChg chg="add mod">
          <ac:chgData name="Thomas Berger" userId="463376ef-6291-46e1-b6ca-27106cd4d516" providerId="ADAL" clId="{56CA8BC1-2DB8-4937-ADBB-2278DC90AC39}" dt="2022-04-19T09:50:10.314" v="6345" actId="1076"/>
          <ac:spMkLst>
            <pc:docMk/>
            <pc:sldMk cId="1303465249" sldId="499"/>
            <ac:spMk id="11" creationId="{DD56CE2E-5E81-4CDA-AF93-60C31B8EEF91}"/>
          </ac:spMkLst>
        </pc:spChg>
        <pc:spChg chg="add mod">
          <ac:chgData name="Thomas Berger" userId="463376ef-6291-46e1-b6ca-27106cd4d516" providerId="ADAL" clId="{56CA8BC1-2DB8-4937-ADBB-2278DC90AC39}" dt="2022-04-19T09:50:28.996" v="6363" actId="1076"/>
          <ac:spMkLst>
            <pc:docMk/>
            <pc:sldMk cId="1303465249" sldId="499"/>
            <ac:spMk id="15" creationId="{5B490890-C789-4D52-A1A7-7825CD6BD9DE}"/>
          </ac:spMkLst>
        </pc:spChg>
        <pc:picChg chg="add mod">
          <ac:chgData name="Thomas Berger" userId="463376ef-6291-46e1-b6ca-27106cd4d516" providerId="ADAL" clId="{56CA8BC1-2DB8-4937-ADBB-2278DC90AC39}" dt="2022-04-19T09:47:11.464" v="6267" actId="14100"/>
          <ac:picMkLst>
            <pc:docMk/>
            <pc:sldMk cId="1303465249" sldId="499"/>
            <ac:picMk id="6" creationId="{41E015F2-5CB1-4CEE-9341-5011EFFC288F}"/>
          </ac:picMkLst>
        </pc:picChg>
        <pc:picChg chg="add mod">
          <ac:chgData name="Thomas Berger" userId="463376ef-6291-46e1-b6ca-27106cd4d516" providerId="ADAL" clId="{56CA8BC1-2DB8-4937-ADBB-2278DC90AC39}" dt="2022-04-19T09:47:41.332" v="6269" actId="1076"/>
          <ac:picMkLst>
            <pc:docMk/>
            <pc:sldMk cId="1303465249" sldId="499"/>
            <ac:picMk id="7" creationId="{EEC4394E-82DB-4DDD-8A13-67677F15C83F}"/>
          </ac:picMkLst>
        </pc:picChg>
        <pc:picChg chg="add mod">
          <ac:chgData name="Thomas Berger" userId="463376ef-6291-46e1-b6ca-27106cd4d516" providerId="ADAL" clId="{56CA8BC1-2DB8-4937-ADBB-2278DC90AC39}" dt="2022-04-19T09:50:10.314" v="6345" actId="1076"/>
          <ac:picMkLst>
            <pc:docMk/>
            <pc:sldMk cId="1303465249" sldId="499"/>
            <ac:picMk id="1026" creationId="{DAE793F9-A4AE-49E4-8596-AD9BE0DBB5ED}"/>
          </ac:picMkLst>
        </pc:picChg>
        <pc:cxnChg chg="add">
          <ac:chgData name="Thomas Berger" userId="463376ef-6291-46e1-b6ca-27106cd4d516" providerId="ADAL" clId="{56CA8BC1-2DB8-4937-ADBB-2278DC90AC39}" dt="2022-04-19T09:47:58.758" v="6270" actId="11529"/>
          <ac:cxnSpMkLst>
            <pc:docMk/>
            <pc:sldMk cId="1303465249" sldId="499"/>
            <ac:cxnSpMk id="9" creationId="{51937A1B-F03F-4CFF-A4EB-0A51CE9447D0}"/>
          </ac:cxnSpMkLst>
        </pc:cxnChg>
        <pc:cxnChg chg="add mod">
          <ac:chgData name="Thomas Berger" userId="463376ef-6291-46e1-b6ca-27106cd4d516" providerId="ADAL" clId="{56CA8BC1-2DB8-4937-ADBB-2278DC90AC39}" dt="2022-04-19T09:50:12.880" v="6346" actId="1076"/>
          <ac:cxnSpMkLst>
            <pc:docMk/>
            <pc:sldMk cId="1303465249" sldId="499"/>
            <ac:cxnSpMk id="12" creationId="{8E778BBD-FF6D-411B-B8A4-B5C155ECB34D}"/>
          </ac:cxnSpMkLst>
        </pc:cxnChg>
      </pc:sldChg>
      <pc:sldChg chg="add del">
        <pc:chgData name="Thomas Berger" userId="463376ef-6291-46e1-b6ca-27106cd4d516" providerId="ADAL" clId="{56CA8BC1-2DB8-4937-ADBB-2278DC90AC39}" dt="2022-04-18T07:38:11.342" v="5928" actId="47"/>
        <pc:sldMkLst>
          <pc:docMk/>
          <pc:sldMk cId="3398037000" sldId="500"/>
        </pc:sldMkLst>
      </pc:sldChg>
      <pc:sldChg chg="del">
        <pc:chgData name="Thomas Berger" userId="463376ef-6291-46e1-b6ca-27106cd4d516" providerId="ADAL" clId="{56CA8BC1-2DB8-4937-ADBB-2278DC90AC39}" dt="2022-04-19T09:59:02.704" v="6453" actId="2696"/>
        <pc:sldMkLst>
          <pc:docMk/>
          <pc:sldMk cId="3073667744" sldId="501"/>
        </pc:sldMkLst>
      </pc:sldChg>
      <pc:sldChg chg="add del">
        <pc:chgData name="Thomas Berger" userId="463376ef-6291-46e1-b6ca-27106cd4d516" providerId="ADAL" clId="{56CA8BC1-2DB8-4937-ADBB-2278DC90AC39}" dt="2022-04-22T10:27:13.912" v="7034" actId="47"/>
        <pc:sldMkLst>
          <pc:docMk/>
          <pc:sldMk cId="3673345328" sldId="501"/>
        </pc:sldMkLst>
      </pc:sldChg>
      <pc:sldChg chg="del">
        <pc:chgData name="Thomas Berger" userId="463376ef-6291-46e1-b6ca-27106cd4d516" providerId="ADAL" clId="{56CA8BC1-2DB8-4937-ADBB-2278DC90AC39}" dt="2022-04-22T10:26:58.783" v="7033" actId="47"/>
        <pc:sldMkLst>
          <pc:docMk/>
          <pc:sldMk cId="1309219744" sldId="502"/>
        </pc:sldMkLst>
      </pc:sldChg>
      <pc:sldChg chg="modSp mod">
        <pc:chgData name="Thomas Berger" userId="463376ef-6291-46e1-b6ca-27106cd4d516" providerId="ADAL" clId="{56CA8BC1-2DB8-4937-ADBB-2278DC90AC39}" dt="2022-04-22T10:29:03.045" v="7044" actId="20577"/>
        <pc:sldMkLst>
          <pc:docMk/>
          <pc:sldMk cId="1972702939" sldId="503"/>
        </pc:sldMkLst>
        <pc:spChg chg="mod">
          <ac:chgData name="Thomas Berger" userId="463376ef-6291-46e1-b6ca-27106cd4d516" providerId="ADAL" clId="{56CA8BC1-2DB8-4937-ADBB-2278DC90AC39}" dt="2022-04-19T10:08:20.185" v="6586" actId="20577"/>
          <ac:spMkLst>
            <pc:docMk/>
            <pc:sldMk cId="1972702939" sldId="503"/>
            <ac:spMk id="2" creationId="{EDA54F23-0B26-4FE5-B1AD-066331D62CFC}"/>
          </ac:spMkLst>
        </pc:spChg>
        <pc:spChg chg="mod">
          <ac:chgData name="Thomas Berger" userId="463376ef-6291-46e1-b6ca-27106cd4d516" providerId="ADAL" clId="{56CA8BC1-2DB8-4937-ADBB-2278DC90AC39}" dt="2022-04-22T10:29:03.045" v="7044" actId="20577"/>
          <ac:spMkLst>
            <pc:docMk/>
            <pc:sldMk cId="1972702939" sldId="503"/>
            <ac:spMk id="3" creationId="{B793098A-2A9E-44BE-A573-F9E1814577BA}"/>
          </ac:spMkLst>
        </pc:spChg>
      </pc:sldChg>
      <pc:sldChg chg="del">
        <pc:chgData name="Thomas Berger" userId="463376ef-6291-46e1-b6ca-27106cd4d516" providerId="ADAL" clId="{56CA8BC1-2DB8-4937-ADBB-2278DC90AC39}" dt="2022-04-22T10:28:14.715" v="7035" actId="47"/>
        <pc:sldMkLst>
          <pc:docMk/>
          <pc:sldMk cId="4234185292" sldId="504"/>
        </pc:sldMkLst>
      </pc:sldChg>
      <pc:sldChg chg="addSp delSp modSp mod">
        <pc:chgData name="Thomas Berger" userId="463376ef-6291-46e1-b6ca-27106cd4d516" providerId="ADAL" clId="{56CA8BC1-2DB8-4937-ADBB-2278DC90AC39}" dt="2022-04-22T13:26:26.432" v="7757" actId="207"/>
        <pc:sldMkLst>
          <pc:docMk/>
          <pc:sldMk cId="3025172613" sldId="505"/>
        </pc:sldMkLst>
        <pc:spChg chg="del">
          <ac:chgData name="Thomas Berger" userId="463376ef-6291-46e1-b6ca-27106cd4d516" providerId="ADAL" clId="{56CA8BC1-2DB8-4937-ADBB-2278DC90AC39}" dt="2022-04-22T13:08:51.375" v="7269" actId="478"/>
          <ac:spMkLst>
            <pc:docMk/>
            <pc:sldMk cId="3025172613" sldId="505"/>
            <ac:spMk id="2" creationId="{EDA54F23-0B26-4FE5-B1AD-066331D62CFC}"/>
          </ac:spMkLst>
        </pc:spChg>
        <pc:spChg chg="mod">
          <ac:chgData name="Thomas Berger" userId="463376ef-6291-46e1-b6ca-27106cd4d516" providerId="ADAL" clId="{56CA8BC1-2DB8-4937-ADBB-2278DC90AC39}" dt="2022-04-22T10:28:52.436" v="7040" actId="20577"/>
          <ac:spMkLst>
            <pc:docMk/>
            <pc:sldMk cId="3025172613" sldId="505"/>
            <ac:spMk id="3" creationId="{B793098A-2A9E-44BE-A573-F9E1814577BA}"/>
          </ac:spMkLst>
        </pc:spChg>
        <pc:spChg chg="mod">
          <ac:chgData name="Thomas Berger" userId="463376ef-6291-46e1-b6ca-27106cd4d516" providerId="ADAL" clId="{56CA8BC1-2DB8-4937-ADBB-2278DC90AC39}" dt="2022-04-22T10:31:37.715" v="7085" actId="6549"/>
          <ac:spMkLst>
            <pc:docMk/>
            <pc:sldMk cId="3025172613" sldId="505"/>
            <ac:spMk id="4" creationId="{91483F2F-F026-48B6-A84F-5665EADB4085}"/>
          </ac:spMkLst>
        </pc:spChg>
        <pc:spChg chg="add mod">
          <ac:chgData name="Thomas Berger" userId="463376ef-6291-46e1-b6ca-27106cd4d516" providerId="ADAL" clId="{56CA8BC1-2DB8-4937-ADBB-2278DC90AC39}" dt="2022-04-22T13:08:41.577" v="7268" actId="120"/>
          <ac:spMkLst>
            <pc:docMk/>
            <pc:sldMk cId="3025172613" sldId="505"/>
            <ac:spMk id="6" creationId="{2C062C1A-5ADB-4E07-AB4A-B9C589A0B8A6}"/>
          </ac:spMkLst>
        </pc:spChg>
        <pc:spChg chg="add mod ord">
          <ac:chgData name="Thomas Berger" userId="463376ef-6291-46e1-b6ca-27106cd4d516" providerId="ADAL" clId="{56CA8BC1-2DB8-4937-ADBB-2278DC90AC39}" dt="2022-04-22T13:09:11.639" v="7294" actId="14100"/>
          <ac:spMkLst>
            <pc:docMk/>
            <pc:sldMk cId="3025172613" sldId="505"/>
            <ac:spMk id="7" creationId="{530D47E4-B443-4EBE-8ABF-7C963FC39403}"/>
          </ac:spMkLst>
        </pc:spChg>
        <pc:spChg chg="add del mod">
          <ac:chgData name="Thomas Berger" userId="463376ef-6291-46e1-b6ca-27106cd4d516" providerId="ADAL" clId="{56CA8BC1-2DB8-4937-ADBB-2278DC90AC39}" dt="2022-04-22T13:08:52.874" v="7270" actId="478"/>
          <ac:spMkLst>
            <pc:docMk/>
            <pc:sldMk cId="3025172613" sldId="505"/>
            <ac:spMk id="9" creationId="{0D120FFC-D6EA-4E98-9AFA-1CF5B34BE88D}"/>
          </ac:spMkLst>
        </pc:spChg>
        <pc:spChg chg="add mod">
          <ac:chgData name="Thomas Berger" userId="463376ef-6291-46e1-b6ca-27106cd4d516" providerId="ADAL" clId="{56CA8BC1-2DB8-4937-ADBB-2278DC90AC39}" dt="2022-04-22T13:09:57.031" v="7330" actId="14100"/>
          <ac:spMkLst>
            <pc:docMk/>
            <pc:sldMk cId="3025172613" sldId="505"/>
            <ac:spMk id="10" creationId="{7325D014-2CEA-47F2-8D83-3002FB9128FD}"/>
          </ac:spMkLst>
        </pc:spChg>
        <pc:spChg chg="add mod">
          <ac:chgData name="Thomas Berger" userId="463376ef-6291-46e1-b6ca-27106cd4d516" providerId="ADAL" clId="{56CA8BC1-2DB8-4937-ADBB-2278DC90AC39}" dt="2022-04-22T13:09:38.601" v="7305" actId="1076"/>
          <ac:spMkLst>
            <pc:docMk/>
            <pc:sldMk cId="3025172613" sldId="505"/>
            <ac:spMk id="11" creationId="{7137169C-14F2-4E0D-8D2C-BE9C8AF12824}"/>
          </ac:spMkLst>
        </pc:spChg>
        <pc:spChg chg="add mod">
          <ac:chgData name="Thomas Berger" userId="463376ef-6291-46e1-b6ca-27106cd4d516" providerId="ADAL" clId="{56CA8BC1-2DB8-4937-ADBB-2278DC90AC39}" dt="2022-04-22T13:12:34.568" v="7413" actId="6549"/>
          <ac:spMkLst>
            <pc:docMk/>
            <pc:sldMk cId="3025172613" sldId="505"/>
            <ac:spMk id="12" creationId="{3C57FE55-F924-4D01-848B-129E14DE7722}"/>
          </ac:spMkLst>
        </pc:spChg>
        <pc:spChg chg="add mod">
          <ac:chgData name="Thomas Berger" userId="463376ef-6291-46e1-b6ca-27106cd4d516" providerId="ADAL" clId="{56CA8BC1-2DB8-4937-ADBB-2278DC90AC39}" dt="2022-04-22T13:10:17.304" v="7338" actId="20577"/>
          <ac:spMkLst>
            <pc:docMk/>
            <pc:sldMk cId="3025172613" sldId="505"/>
            <ac:spMk id="13" creationId="{7855B549-D639-459B-A2CB-ED3050A6FE8F}"/>
          </ac:spMkLst>
        </pc:spChg>
        <pc:spChg chg="add del mod">
          <ac:chgData name="Thomas Berger" userId="463376ef-6291-46e1-b6ca-27106cd4d516" providerId="ADAL" clId="{56CA8BC1-2DB8-4937-ADBB-2278DC90AC39}" dt="2022-04-22T13:10:39.993" v="7353" actId="478"/>
          <ac:spMkLst>
            <pc:docMk/>
            <pc:sldMk cId="3025172613" sldId="505"/>
            <ac:spMk id="14" creationId="{EF30F864-F499-48B9-8D9E-B6F35C471B41}"/>
          </ac:spMkLst>
        </pc:spChg>
        <pc:spChg chg="add del mod">
          <ac:chgData name="Thomas Berger" userId="463376ef-6291-46e1-b6ca-27106cd4d516" providerId="ADAL" clId="{56CA8BC1-2DB8-4937-ADBB-2278DC90AC39}" dt="2022-04-22T13:10:39.993" v="7353" actId="478"/>
          <ac:spMkLst>
            <pc:docMk/>
            <pc:sldMk cId="3025172613" sldId="505"/>
            <ac:spMk id="15" creationId="{00CB48DB-751E-4074-84FE-30EBB4C8EBBB}"/>
          </ac:spMkLst>
        </pc:spChg>
        <pc:spChg chg="add mod">
          <ac:chgData name="Thomas Berger" userId="463376ef-6291-46e1-b6ca-27106cd4d516" providerId="ADAL" clId="{56CA8BC1-2DB8-4937-ADBB-2278DC90AC39}" dt="2022-04-22T13:24:59.986" v="7733" actId="1038"/>
          <ac:spMkLst>
            <pc:docMk/>
            <pc:sldMk cId="3025172613" sldId="505"/>
            <ac:spMk id="16" creationId="{23B0F651-DE1C-43E3-9314-04AEC49A8D18}"/>
          </ac:spMkLst>
        </pc:spChg>
        <pc:spChg chg="add mod">
          <ac:chgData name="Thomas Berger" userId="463376ef-6291-46e1-b6ca-27106cd4d516" providerId="ADAL" clId="{56CA8BC1-2DB8-4937-ADBB-2278DC90AC39}" dt="2022-04-22T13:25:05.177" v="7734" actId="14100"/>
          <ac:spMkLst>
            <pc:docMk/>
            <pc:sldMk cId="3025172613" sldId="505"/>
            <ac:spMk id="17" creationId="{0BCF840D-144B-41C3-A65D-23DFFB208002}"/>
          </ac:spMkLst>
        </pc:spChg>
        <pc:spChg chg="add mod">
          <ac:chgData name="Thomas Berger" userId="463376ef-6291-46e1-b6ca-27106cd4d516" providerId="ADAL" clId="{56CA8BC1-2DB8-4937-ADBB-2278DC90AC39}" dt="2022-04-22T13:11:28.187" v="7390" actId="1076"/>
          <ac:spMkLst>
            <pc:docMk/>
            <pc:sldMk cId="3025172613" sldId="505"/>
            <ac:spMk id="18" creationId="{D9FCD730-31D6-478B-AB91-4506D5AB8623}"/>
          </ac:spMkLst>
        </pc:spChg>
        <pc:spChg chg="add mod">
          <ac:chgData name="Thomas Berger" userId="463376ef-6291-46e1-b6ca-27106cd4d516" providerId="ADAL" clId="{56CA8BC1-2DB8-4937-ADBB-2278DC90AC39}" dt="2022-04-22T13:11:28.187" v="7390" actId="1076"/>
          <ac:spMkLst>
            <pc:docMk/>
            <pc:sldMk cId="3025172613" sldId="505"/>
            <ac:spMk id="19" creationId="{DA09A85F-D256-4558-8249-235154CAA0C8}"/>
          </ac:spMkLst>
        </pc:spChg>
        <pc:spChg chg="add mod">
          <ac:chgData name="Thomas Berger" userId="463376ef-6291-46e1-b6ca-27106cd4d516" providerId="ADAL" clId="{56CA8BC1-2DB8-4937-ADBB-2278DC90AC39}" dt="2022-04-22T13:12:31.336" v="7412" actId="6549"/>
          <ac:spMkLst>
            <pc:docMk/>
            <pc:sldMk cId="3025172613" sldId="505"/>
            <ac:spMk id="20" creationId="{87A3BBFC-2CA7-417B-B022-36AF7BC6AB3F}"/>
          </ac:spMkLst>
        </pc:spChg>
        <pc:spChg chg="add mod">
          <ac:chgData name="Thomas Berger" userId="463376ef-6291-46e1-b6ca-27106cd4d516" providerId="ADAL" clId="{56CA8BC1-2DB8-4937-ADBB-2278DC90AC39}" dt="2022-04-22T13:11:46.052" v="7400" actId="1076"/>
          <ac:spMkLst>
            <pc:docMk/>
            <pc:sldMk cId="3025172613" sldId="505"/>
            <ac:spMk id="21" creationId="{3EBF7FF4-0C66-4529-9B81-33CE02CA1CD7}"/>
          </ac:spMkLst>
        </pc:spChg>
        <pc:spChg chg="add mod">
          <ac:chgData name="Thomas Berger" userId="463376ef-6291-46e1-b6ca-27106cd4d516" providerId="ADAL" clId="{56CA8BC1-2DB8-4937-ADBB-2278DC90AC39}" dt="2022-04-22T13:12:26.786" v="7410" actId="6549"/>
          <ac:spMkLst>
            <pc:docMk/>
            <pc:sldMk cId="3025172613" sldId="505"/>
            <ac:spMk id="22" creationId="{8C667A90-178B-4EC4-B6E4-6CF0409E396B}"/>
          </ac:spMkLst>
        </pc:spChg>
        <pc:spChg chg="add mod">
          <ac:chgData name="Thomas Berger" userId="463376ef-6291-46e1-b6ca-27106cd4d516" providerId="ADAL" clId="{56CA8BC1-2DB8-4937-ADBB-2278DC90AC39}" dt="2022-04-22T13:12:20.871" v="7408" actId="20577"/>
          <ac:spMkLst>
            <pc:docMk/>
            <pc:sldMk cId="3025172613" sldId="505"/>
            <ac:spMk id="23" creationId="{7910E74E-7A97-4BC2-836A-839F2C09E8A7}"/>
          </ac:spMkLst>
        </pc:spChg>
        <pc:spChg chg="add mod">
          <ac:chgData name="Thomas Berger" userId="463376ef-6291-46e1-b6ca-27106cd4d516" providerId="ADAL" clId="{56CA8BC1-2DB8-4937-ADBB-2278DC90AC39}" dt="2022-04-22T13:14:21.696" v="7548" actId="14100"/>
          <ac:spMkLst>
            <pc:docMk/>
            <pc:sldMk cId="3025172613" sldId="505"/>
            <ac:spMk id="24" creationId="{9DC28505-24BA-46C4-AC3A-E0632676E2C4}"/>
          </ac:spMkLst>
        </pc:spChg>
        <pc:spChg chg="add mod">
          <ac:chgData name="Thomas Berger" userId="463376ef-6291-46e1-b6ca-27106cd4d516" providerId="ADAL" clId="{56CA8BC1-2DB8-4937-ADBB-2278DC90AC39}" dt="2022-04-22T13:14:24.329" v="7549" actId="14100"/>
          <ac:spMkLst>
            <pc:docMk/>
            <pc:sldMk cId="3025172613" sldId="505"/>
            <ac:spMk id="25" creationId="{4B3F8F45-C6C9-49D4-BA31-6BCACE833577}"/>
          </ac:spMkLst>
        </pc:spChg>
        <pc:spChg chg="add mod">
          <ac:chgData name="Thomas Berger" userId="463376ef-6291-46e1-b6ca-27106cd4d516" providerId="ADAL" clId="{56CA8BC1-2DB8-4937-ADBB-2278DC90AC39}" dt="2022-04-22T13:18:43.047" v="7609" actId="14100"/>
          <ac:spMkLst>
            <pc:docMk/>
            <pc:sldMk cId="3025172613" sldId="505"/>
            <ac:spMk id="30" creationId="{08F5E3B7-A46B-43C7-B0E8-B4BCBB599D45}"/>
          </ac:spMkLst>
        </pc:spChg>
        <pc:spChg chg="add mod">
          <ac:chgData name="Thomas Berger" userId="463376ef-6291-46e1-b6ca-27106cd4d516" providerId="ADAL" clId="{56CA8BC1-2DB8-4937-ADBB-2278DC90AC39}" dt="2022-04-22T13:18:39.429" v="7608" actId="255"/>
          <ac:spMkLst>
            <pc:docMk/>
            <pc:sldMk cId="3025172613" sldId="505"/>
            <ac:spMk id="31" creationId="{3F6FD59F-B904-49AE-BF03-ACB7C52FB338}"/>
          </ac:spMkLst>
        </pc:spChg>
        <pc:spChg chg="add mod">
          <ac:chgData name="Thomas Berger" userId="463376ef-6291-46e1-b6ca-27106cd4d516" providerId="ADAL" clId="{56CA8BC1-2DB8-4937-ADBB-2278DC90AC39}" dt="2022-04-22T13:18:39.429" v="7608" actId="255"/>
          <ac:spMkLst>
            <pc:docMk/>
            <pc:sldMk cId="3025172613" sldId="505"/>
            <ac:spMk id="32" creationId="{C0D79DF2-F091-4E36-9E15-4488C7C277C2}"/>
          </ac:spMkLst>
        </pc:spChg>
        <pc:spChg chg="add mod">
          <ac:chgData name="Thomas Berger" userId="463376ef-6291-46e1-b6ca-27106cd4d516" providerId="ADAL" clId="{56CA8BC1-2DB8-4937-ADBB-2278DC90AC39}" dt="2022-04-22T13:16:56.834" v="7601" actId="1035"/>
          <ac:spMkLst>
            <pc:docMk/>
            <pc:sldMk cId="3025172613" sldId="505"/>
            <ac:spMk id="35" creationId="{38E31E13-3B26-4220-B204-B077BC9CF398}"/>
          </ac:spMkLst>
        </pc:spChg>
        <pc:spChg chg="add mod">
          <ac:chgData name="Thomas Berger" userId="463376ef-6291-46e1-b6ca-27106cd4d516" providerId="ADAL" clId="{56CA8BC1-2DB8-4937-ADBB-2278DC90AC39}" dt="2022-04-22T13:18:59.486" v="7627" actId="20577"/>
          <ac:spMkLst>
            <pc:docMk/>
            <pc:sldMk cId="3025172613" sldId="505"/>
            <ac:spMk id="38" creationId="{6FA4DA13-0E2E-4983-BE0C-948118CD1CA9}"/>
          </ac:spMkLst>
        </pc:spChg>
        <pc:spChg chg="add mod">
          <ac:chgData name="Thomas Berger" userId="463376ef-6291-46e1-b6ca-27106cd4d516" providerId="ADAL" clId="{56CA8BC1-2DB8-4937-ADBB-2278DC90AC39}" dt="2022-04-22T13:19:18.759" v="7650" actId="14100"/>
          <ac:spMkLst>
            <pc:docMk/>
            <pc:sldMk cId="3025172613" sldId="505"/>
            <ac:spMk id="39" creationId="{9106F7C0-2195-41CA-AA11-8E8DF0F4398B}"/>
          </ac:spMkLst>
        </pc:spChg>
        <pc:spChg chg="add mod">
          <ac:chgData name="Thomas Berger" userId="463376ef-6291-46e1-b6ca-27106cd4d516" providerId="ADAL" clId="{56CA8BC1-2DB8-4937-ADBB-2278DC90AC39}" dt="2022-04-22T13:19:38.615" v="7652" actId="1076"/>
          <ac:spMkLst>
            <pc:docMk/>
            <pc:sldMk cId="3025172613" sldId="505"/>
            <ac:spMk id="40" creationId="{344B2EAB-256E-49D7-AE57-A8B94332E724}"/>
          </ac:spMkLst>
        </pc:spChg>
        <pc:spChg chg="add mod">
          <ac:chgData name="Thomas Berger" userId="463376ef-6291-46e1-b6ca-27106cd4d516" providerId="ADAL" clId="{56CA8BC1-2DB8-4937-ADBB-2278DC90AC39}" dt="2022-04-22T13:19:41.687" v="7653" actId="571"/>
          <ac:spMkLst>
            <pc:docMk/>
            <pc:sldMk cId="3025172613" sldId="505"/>
            <ac:spMk id="41" creationId="{C49DF5C5-0E14-45B0-B6BA-1A0A0EF1FE33}"/>
          </ac:spMkLst>
        </pc:spChg>
        <pc:spChg chg="add mod">
          <ac:chgData name="Thomas Berger" userId="463376ef-6291-46e1-b6ca-27106cd4d516" providerId="ADAL" clId="{56CA8BC1-2DB8-4937-ADBB-2278DC90AC39}" dt="2022-04-22T13:20:12.738" v="7662" actId="1076"/>
          <ac:spMkLst>
            <pc:docMk/>
            <pc:sldMk cId="3025172613" sldId="505"/>
            <ac:spMk id="42" creationId="{BA3FAA6D-D433-485A-8F72-DC43E6705E2D}"/>
          </ac:spMkLst>
        </pc:spChg>
        <pc:spChg chg="add mod">
          <ac:chgData name="Thomas Berger" userId="463376ef-6291-46e1-b6ca-27106cd4d516" providerId="ADAL" clId="{56CA8BC1-2DB8-4937-ADBB-2278DC90AC39}" dt="2022-04-22T13:20:07.933" v="7660" actId="1076"/>
          <ac:spMkLst>
            <pc:docMk/>
            <pc:sldMk cId="3025172613" sldId="505"/>
            <ac:spMk id="43" creationId="{76EBB499-BC3C-46E4-B704-E6E9795D2503}"/>
          </ac:spMkLst>
        </pc:spChg>
        <pc:spChg chg="add mod">
          <ac:chgData name="Thomas Berger" userId="463376ef-6291-46e1-b6ca-27106cd4d516" providerId="ADAL" clId="{56CA8BC1-2DB8-4937-ADBB-2278DC90AC39}" dt="2022-04-22T13:21:17.407" v="7670" actId="1076"/>
          <ac:spMkLst>
            <pc:docMk/>
            <pc:sldMk cId="3025172613" sldId="505"/>
            <ac:spMk id="46" creationId="{E5936769-436F-4EA2-8CE5-A6C237022465}"/>
          </ac:spMkLst>
        </pc:spChg>
        <pc:spChg chg="add mod">
          <ac:chgData name="Thomas Berger" userId="463376ef-6291-46e1-b6ca-27106cd4d516" providerId="ADAL" clId="{56CA8BC1-2DB8-4937-ADBB-2278DC90AC39}" dt="2022-04-22T13:22:17.505" v="7701" actId="1076"/>
          <ac:spMkLst>
            <pc:docMk/>
            <pc:sldMk cId="3025172613" sldId="505"/>
            <ac:spMk id="51" creationId="{23AA4C18-EB3A-41CF-A14C-6B5D90358CE1}"/>
          </ac:spMkLst>
        </pc:spChg>
        <pc:spChg chg="add mod">
          <ac:chgData name="Thomas Berger" userId="463376ef-6291-46e1-b6ca-27106cd4d516" providerId="ADAL" clId="{56CA8BC1-2DB8-4937-ADBB-2278DC90AC39}" dt="2022-04-22T13:23:26.682" v="7724" actId="1076"/>
          <ac:spMkLst>
            <pc:docMk/>
            <pc:sldMk cId="3025172613" sldId="505"/>
            <ac:spMk id="52" creationId="{E3A1C53B-C4EF-49B2-88C8-549632C9CAC9}"/>
          </ac:spMkLst>
        </pc:spChg>
        <pc:spChg chg="add mod">
          <ac:chgData name="Thomas Berger" userId="463376ef-6291-46e1-b6ca-27106cd4d516" providerId="ADAL" clId="{56CA8BC1-2DB8-4937-ADBB-2278DC90AC39}" dt="2022-04-22T13:23:05.910" v="7720" actId="1076"/>
          <ac:spMkLst>
            <pc:docMk/>
            <pc:sldMk cId="3025172613" sldId="505"/>
            <ac:spMk id="53" creationId="{48EC4A75-9BC3-4324-97ED-111C1A83E47C}"/>
          </ac:spMkLst>
        </pc:spChg>
        <pc:spChg chg="add mod">
          <ac:chgData name="Thomas Berger" userId="463376ef-6291-46e1-b6ca-27106cd4d516" providerId="ADAL" clId="{56CA8BC1-2DB8-4937-ADBB-2278DC90AC39}" dt="2022-04-22T13:23:13.380" v="7722" actId="1076"/>
          <ac:spMkLst>
            <pc:docMk/>
            <pc:sldMk cId="3025172613" sldId="505"/>
            <ac:spMk id="54" creationId="{A8401448-64B7-433A-82EF-FF1EDC0F06AC}"/>
          </ac:spMkLst>
        </pc:spChg>
        <pc:spChg chg="add mod">
          <ac:chgData name="Thomas Berger" userId="463376ef-6291-46e1-b6ca-27106cd4d516" providerId="ADAL" clId="{56CA8BC1-2DB8-4937-ADBB-2278DC90AC39}" dt="2022-04-22T13:25:39.394" v="7749" actId="207"/>
          <ac:spMkLst>
            <pc:docMk/>
            <pc:sldMk cId="3025172613" sldId="505"/>
            <ac:spMk id="61" creationId="{6E954CA9-0390-417E-B046-136A2DC05F92}"/>
          </ac:spMkLst>
        </pc:spChg>
        <pc:spChg chg="add mod">
          <ac:chgData name="Thomas Berger" userId="463376ef-6291-46e1-b6ca-27106cd4d516" providerId="ADAL" clId="{56CA8BC1-2DB8-4937-ADBB-2278DC90AC39}" dt="2022-04-22T13:26:12.231" v="7753" actId="1076"/>
          <ac:spMkLst>
            <pc:docMk/>
            <pc:sldMk cId="3025172613" sldId="505"/>
            <ac:spMk id="66" creationId="{6A504DE3-6672-4E92-A039-7A62D44A7E84}"/>
          </ac:spMkLst>
        </pc:spChg>
        <pc:spChg chg="add mod">
          <ac:chgData name="Thomas Berger" userId="463376ef-6291-46e1-b6ca-27106cd4d516" providerId="ADAL" clId="{56CA8BC1-2DB8-4937-ADBB-2278DC90AC39}" dt="2022-04-22T13:26:26.432" v="7757" actId="207"/>
          <ac:spMkLst>
            <pc:docMk/>
            <pc:sldMk cId="3025172613" sldId="505"/>
            <ac:spMk id="67" creationId="{F0381CA3-1368-477D-828E-8311C98091F4}"/>
          </ac:spMkLst>
        </pc:spChg>
        <pc:cxnChg chg="add del mod">
          <ac:chgData name="Thomas Berger" userId="463376ef-6291-46e1-b6ca-27106cd4d516" providerId="ADAL" clId="{56CA8BC1-2DB8-4937-ADBB-2278DC90AC39}" dt="2022-04-22T13:14:39.152" v="7551" actId="478"/>
          <ac:cxnSpMkLst>
            <pc:docMk/>
            <pc:sldMk cId="3025172613" sldId="505"/>
            <ac:cxnSpMk id="27" creationId="{47611F74-DA25-4047-A7E5-61F64E9D7171}"/>
          </ac:cxnSpMkLst>
        </pc:cxnChg>
        <pc:cxnChg chg="add mod">
          <ac:chgData name="Thomas Berger" userId="463376ef-6291-46e1-b6ca-27106cd4d516" providerId="ADAL" clId="{56CA8BC1-2DB8-4937-ADBB-2278DC90AC39}" dt="2022-04-22T13:15:25.334" v="7563" actId="692"/>
          <ac:cxnSpMkLst>
            <pc:docMk/>
            <pc:sldMk cId="3025172613" sldId="505"/>
            <ac:cxnSpMk id="29" creationId="{14FBF543-746D-4265-9889-8719F4E1B229}"/>
          </ac:cxnSpMkLst>
        </pc:cxnChg>
        <pc:cxnChg chg="add">
          <ac:chgData name="Thomas Berger" userId="463376ef-6291-46e1-b6ca-27106cd4d516" providerId="ADAL" clId="{56CA8BC1-2DB8-4937-ADBB-2278DC90AC39}" dt="2022-04-22T13:16:29.868" v="7597" actId="11529"/>
          <ac:cxnSpMkLst>
            <pc:docMk/>
            <pc:sldMk cId="3025172613" sldId="505"/>
            <ac:cxnSpMk id="34" creationId="{524B5B05-D002-4367-B321-351D88B477EE}"/>
          </ac:cxnSpMkLst>
        </pc:cxnChg>
        <pc:cxnChg chg="add mod">
          <ac:chgData name="Thomas Berger" userId="463376ef-6291-46e1-b6ca-27106cd4d516" providerId="ADAL" clId="{56CA8BC1-2DB8-4937-ADBB-2278DC90AC39}" dt="2022-04-22T13:18:17.461" v="7604" actId="692"/>
          <ac:cxnSpMkLst>
            <pc:docMk/>
            <pc:sldMk cId="3025172613" sldId="505"/>
            <ac:cxnSpMk id="37" creationId="{300ACAB4-DC09-4125-87CF-F2D4DCC81D27}"/>
          </ac:cxnSpMkLst>
        </pc:cxnChg>
        <pc:cxnChg chg="add mod">
          <ac:chgData name="Thomas Berger" userId="463376ef-6291-46e1-b6ca-27106cd4d516" providerId="ADAL" clId="{56CA8BC1-2DB8-4937-ADBB-2278DC90AC39}" dt="2022-04-22T13:21:26.496" v="7671" actId="692"/>
          <ac:cxnSpMkLst>
            <pc:docMk/>
            <pc:sldMk cId="3025172613" sldId="505"/>
            <ac:cxnSpMk id="45" creationId="{1E8BCAB4-D608-40F7-A125-90C02296E74B}"/>
          </ac:cxnSpMkLst>
        </pc:cxnChg>
        <pc:cxnChg chg="add mod">
          <ac:chgData name="Thomas Berger" userId="463376ef-6291-46e1-b6ca-27106cd4d516" providerId="ADAL" clId="{56CA8BC1-2DB8-4937-ADBB-2278DC90AC39}" dt="2022-04-22T13:25:05.177" v="7734" actId="14100"/>
          <ac:cxnSpMkLst>
            <pc:docMk/>
            <pc:sldMk cId="3025172613" sldId="505"/>
            <ac:cxnSpMk id="48" creationId="{4306ACB8-5BD2-4FBC-97CF-FD935F98A28D}"/>
          </ac:cxnSpMkLst>
        </pc:cxnChg>
        <pc:cxnChg chg="add mod">
          <ac:chgData name="Thomas Berger" userId="463376ef-6291-46e1-b6ca-27106cd4d516" providerId="ADAL" clId="{56CA8BC1-2DB8-4937-ADBB-2278DC90AC39}" dt="2022-04-22T13:22:40.504" v="7704" actId="692"/>
          <ac:cxnSpMkLst>
            <pc:docMk/>
            <pc:sldMk cId="3025172613" sldId="505"/>
            <ac:cxnSpMk id="50" creationId="{60C5DC1A-BF28-4EFE-B61A-DD8DC26330CE}"/>
          </ac:cxnSpMkLst>
        </pc:cxnChg>
        <pc:cxnChg chg="add mod">
          <ac:chgData name="Thomas Berger" userId="463376ef-6291-46e1-b6ca-27106cd4d516" providerId="ADAL" clId="{56CA8BC1-2DB8-4937-ADBB-2278DC90AC39}" dt="2022-04-22T13:24:53.765" v="7730" actId="1076"/>
          <ac:cxnSpMkLst>
            <pc:docMk/>
            <pc:sldMk cId="3025172613" sldId="505"/>
            <ac:cxnSpMk id="57" creationId="{82C1090E-5DF0-4EF1-A848-55D8C20E7CC2}"/>
          </ac:cxnSpMkLst>
        </pc:cxnChg>
        <pc:cxnChg chg="add del mod">
          <ac:chgData name="Thomas Berger" userId="463376ef-6291-46e1-b6ca-27106cd4d516" providerId="ADAL" clId="{56CA8BC1-2DB8-4937-ADBB-2278DC90AC39}" dt="2022-04-22T13:24:46.904" v="7729" actId="478"/>
          <ac:cxnSpMkLst>
            <pc:docMk/>
            <pc:sldMk cId="3025172613" sldId="505"/>
            <ac:cxnSpMk id="59" creationId="{4633E72A-FAAA-469B-8809-F8AB28E70DE1}"/>
          </ac:cxnSpMkLst>
        </pc:cxnChg>
        <pc:cxnChg chg="add">
          <ac:chgData name="Thomas Berger" userId="463376ef-6291-46e1-b6ca-27106cd4d516" providerId="ADAL" clId="{56CA8BC1-2DB8-4937-ADBB-2278DC90AC39}" dt="2022-04-22T13:25:53.339" v="7750" actId="11529"/>
          <ac:cxnSpMkLst>
            <pc:docMk/>
            <pc:sldMk cId="3025172613" sldId="505"/>
            <ac:cxnSpMk id="63" creationId="{F0762B07-582A-4561-A9FC-400D4C948174}"/>
          </ac:cxnSpMkLst>
        </pc:cxnChg>
        <pc:cxnChg chg="add">
          <ac:chgData name="Thomas Berger" userId="463376ef-6291-46e1-b6ca-27106cd4d516" providerId="ADAL" clId="{56CA8BC1-2DB8-4937-ADBB-2278DC90AC39}" dt="2022-04-22T13:26:04.285" v="7751" actId="11529"/>
          <ac:cxnSpMkLst>
            <pc:docMk/>
            <pc:sldMk cId="3025172613" sldId="505"/>
            <ac:cxnSpMk id="65" creationId="{6BBE6553-E666-4785-ACE3-698913F68037}"/>
          </ac:cxnSpMkLst>
        </pc:cxnChg>
      </pc:sldChg>
      <pc:sldChg chg="delSp mod">
        <pc:chgData name="Thomas Berger" userId="463376ef-6291-46e1-b6ca-27106cd4d516" providerId="ADAL" clId="{56CA8BC1-2DB8-4937-ADBB-2278DC90AC39}" dt="2022-04-22T14:20:22.540" v="8962" actId="478"/>
        <pc:sldMkLst>
          <pc:docMk/>
          <pc:sldMk cId="649001569" sldId="506"/>
        </pc:sldMkLst>
        <pc:spChg chg="del">
          <ac:chgData name="Thomas Berger" userId="463376ef-6291-46e1-b6ca-27106cd4d516" providerId="ADAL" clId="{56CA8BC1-2DB8-4937-ADBB-2278DC90AC39}" dt="2022-04-22T14:20:22.540" v="8962" actId="478"/>
          <ac:spMkLst>
            <pc:docMk/>
            <pc:sldMk cId="649001569" sldId="506"/>
            <ac:spMk id="32" creationId="{D613EF13-9251-46FB-8204-E599F4D4B81D}"/>
          </ac:spMkLst>
        </pc:spChg>
        <pc:spChg chg="del">
          <ac:chgData name="Thomas Berger" userId="463376ef-6291-46e1-b6ca-27106cd4d516" providerId="ADAL" clId="{56CA8BC1-2DB8-4937-ADBB-2278DC90AC39}" dt="2022-04-22T14:20:22.540" v="8962" actId="478"/>
          <ac:spMkLst>
            <pc:docMk/>
            <pc:sldMk cId="649001569" sldId="506"/>
            <ac:spMk id="33" creationId="{F6379A75-EA91-4373-B55F-F2E24FEC95AB}"/>
          </ac:spMkLst>
        </pc:spChg>
      </pc:sldChg>
      <pc:sldChg chg="addSp delSp modSp mod">
        <pc:chgData name="Thomas Berger" userId="463376ef-6291-46e1-b6ca-27106cd4d516" providerId="ADAL" clId="{56CA8BC1-2DB8-4937-ADBB-2278DC90AC39}" dt="2022-04-23T13:08:17.872" v="9001" actId="20577"/>
        <pc:sldMkLst>
          <pc:docMk/>
          <pc:sldMk cId="333501182" sldId="507"/>
        </pc:sldMkLst>
        <pc:spChg chg="mod">
          <ac:chgData name="Thomas Berger" userId="463376ef-6291-46e1-b6ca-27106cd4d516" providerId="ADAL" clId="{56CA8BC1-2DB8-4937-ADBB-2278DC90AC39}" dt="2022-04-23T13:08:17.872" v="9001" actId="20577"/>
          <ac:spMkLst>
            <pc:docMk/>
            <pc:sldMk cId="333501182" sldId="507"/>
            <ac:spMk id="2" creationId="{D3FD865B-F943-4D46-8ED2-C24D189544A5}"/>
          </ac:spMkLst>
        </pc:spChg>
        <pc:spChg chg="mod">
          <ac:chgData name="Thomas Berger" userId="463376ef-6291-46e1-b6ca-27106cd4d516" providerId="ADAL" clId="{56CA8BC1-2DB8-4937-ADBB-2278DC90AC39}" dt="2022-04-14T08:34:45.104" v="1701" actId="20577"/>
          <ac:spMkLst>
            <pc:docMk/>
            <pc:sldMk cId="333501182" sldId="507"/>
            <ac:spMk id="3" creationId="{507E921A-DD00-4E77-A959-28825EA86684}"/>
          </ac:spMkLst>
        </pc:spChg>
        <pc:spChg chg="mod">
          <ac:chgData name="Thomas Berger" userId="463376ef-6291-46e1-b6ca-27106cd4d516" providerId="ADAL" clId="{56CA8BC1-2DB8-4937-ADBB-2278DC90AC39}" dt="2022-04-14T08:34:00.506" v="1691" actId="1076"/>
          <ac:spMkLst>
            <pc:docMk/>
            <pc:sldMk cId="333501182" sldId="507"/>
            <ac:spMk id="4" creationId="{EB80571F-CB9F-4899-B8FC-A37F4873786A}"/>
          </ac:spMkLst>
        </pc:spChg>
        <pc:spChg chg="add mod">
          <ac:chgData name="Thomas Berger" userId="463376ef-6291-46e1-b6ca-27106cd4d516" providerId="ADAL" clId="{56CA8BC1-2DB8-4937-ADBB-2278DC90AC39}" dt="2022-04-14T08:57:34.398" v="4059" actId="1076"/>
          <ac:spMkLst>
            <pc:docMk/>
            <pc:sldMk cId="333501182" sldId="507"/>
            <ac:spMk id="14" creationId="{F57357E2-9327-4DF1-8832-5A3B911C94C6}"/>
          </ac:spMkLst>
        </pc:spChg>
        <pc:spChg chg="add mod">
          <ac:chgData name="Thomas Berger" userId="463376ef-6291-46e1-b6ca-27106cd4d516" providerId="ADAL" clId="{56CA8BC1-2DB8-4937-ADBB-2278DC90AC39}" dt="2022-04-14T08:57:18.907" v="4056" actId="1076"/>
          <ac:spMkLst>
            <pc:docMk/>
            <pc:sldMk cId="333501182" sldId="507"/>
            <ac:spMk id="16" creationId="{5F0DDD94-DB39-4240-89D9-C61012DC291D}"/>
          </ac:spMkLst>
        </pc:spChg>
        <pc:spChg chg="add mod">
          <ac:chgData name="Thomas Berger" userId="463376ef-6291-46e1-b6ca-27106cd4d516" providerId="ADAL" clId="{56CA8BC1-2DB8-4937-ADBB-2278DC90AC39}" dt="2022-04-14T08:57:18.907" v="4056" actId="1076"/>
          <ac:spMkLst>
            <pc:docMk/>
            <pc:sldMk cId="333501182" sldId="507"/>
            <ac:spMk id="18" creationId="{AD8371B4-5A18-4772-BDEF-00BF65886AB2}"/>
          </ac:spMkLst>
        </pc:spChg>
        <pc:spChg chg="add mod">
          <ac:chgData name="Thomas Berger" userId="463376ef-6291-46e1-b6ca-27106cd4d516" providerId="ADAL" clId="{56CA8BC1-2DB8-4937-ADBB-2278DC90AC39}" dt="2022-04-14T08:57:18.907" v="4056" actId="1076"/>
          <ac:spMkLst>
            <pc:docMk/>
            <pc:sldMk cId="333501182" sldId="507"/>
            <ac:spMk id="20" creationId="{21EEDAE9-2C58-4E8F-B653-B2548C26D40F}"/>
          </ac:spMkLst>
        </pc:spChg>
        <pc:spChg chg="add mod">
          <ac:chgData name="Thomas Berger" userId="463376ef-6291-46e1-b6ca-27106cd4d516" providerId="ADAL" clId="{56CA8BC1-2DB8-4937-ADBB-2278DC90AC39}" dt="2022-04-14T08:57:18.907" v="4056" actId="1076"/>
          <ac:spMkLst>
            <pc:docMk/>
            <pc:sldMk cId="333501182" sldId="507"/>
            <ac:spMk id="23" creationId="{D2B6D780-EC2B-45BC-A814-30253AA03190}"/>
          </ac:spMkLst>
        </pc:spChg>
        <pc:spChg chg="add mod">
          <ac:chgData name="Thomas Berger" userId="463376ef-6291-46e1-b6ca-27106cd4d516" providerId="ADAL" clId="{56CA8BC1-2DB8-4937-ADBB-2278DC90AC39}" dt="2022-04-14T08:57:47.759" v="4063" actId="1076"/>
          <ac:spMkLst>
            <pc:docMk/>
            <pc:sldMk cId="333501182" sldId="507"/>
            <ac:spMk id="24" creationId="{1B305833-3FD4-447F-B34B-453278A1B2A2}"/>
          </ac:spMkLst>
        </pc:spChg>
        <pc:spChg chg="add mod">
          <ac:chgData name="Thomas Berger" userId="463376ef-6291-46e1-b6ca-27106cd4d516" providerId="ADAL" clId="{56CA8BC1-2DB8-4937-ADBB-2278DC90AC39}" dt="2022-04-14T08:57:18.907" v="4056" actId="1076"/>
          <ac:spMkLst>
            <pc:docMk/>
            <pc:sldMk cId="333501182" sldId="507"/>
            <ac:spMk id="26" creationId="{8CF21AC3-C873-4017-8500-C770B7BD8F2D}"/>
          </ac:spMkLst>
        </pc:spChg>
        <pc:spChg chg="add del mod">
          <ac:chgData name="Thomas Berger" userId="463376ef-6291-46e1-b6ca-27106cd4d516" providerId="ADAL" clId="{56CA8BC1-2DB8-4937-ADBB-2278DC90AC39}" dt="2022-04-14T08:30:23.770" v="1471" actId="478"/>
          <ac:spMkLst>
            <pc:docMk/>
            <pc:sldMk cId="333501182" sldId="507"/>
            <ac:spMk id="27" creationId="{B53C80C8-75F4-4705-9D93-FA69191B2CA0}"/>
          </ac:spMkLst>
        </pc:spChg>
        <pc:spChg chg="add mod">
          <ac:chgData name="Thomas Berger" userId="463376ef-6291-46e1-b6ca-27106cd4d516" providerId="ADAL" clId="{56CA8BC1-2DB8-4937-ADBB-2278DC90AC39}" dt="2022-04-14T08:57:29.860" v="4058" actId="1076"/>
          <ac:spMkLst>
            <pc:docMk/>
            <pc:sldMk cId="333501182" sldId="507"/>
            <ac:spMk id="28" creationId="{A160FEEF-C995-4042-A513-8B9AA33448B6}"/>
          </ac:spMkLst>
        </pc:spChg>
        <pc:spChg chg="add mod">
          <ac:chgData name="Thomas Berger" userId="463376ef-6291-46e1-b6ca-27106cd4d516" providerId="ADAL" clId="{56CA8BC1-2DB8-4937-ADBB-2278DC90AC39}" dt="2022-04-14T08:57:52.551" v="4064" actId="1076"/>
          <ac:spMkLst>
            <pc:docMk/>
            <pc:sldMk cId="333501182" sldId="507"/>
            <ac:spMk id="29" creationId="{F01BA6A8-1378-44E0-A6D9-E9981A12D53D}"/>
          </ac:spMkLst>
        </pc:spChg>
        <pc:spChg chg="add mod">
          <ac:chgData name="Thomas Berger" userId="463376ef-6291-46e1-b6ca-27106cd4d516" providerId="ADAL" clId="{56CA8BC1-2DB8-4937-ADBB-2278DC90AC39}" dt="2022-04-14T08:57:37.071" v="4060" actId="1076"/>
          <ac:spMkLst>
            <pc:docMk/>
            <pc:sldMk cId="333501182" sldId="507"/>
            <ac:spMk id="33" creationId="{A6A6712B-2B77-4CBC-9EC8-DD188D005768}"/>
          </ac:spMkLst>
        </pc:sp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7" creationId="{CE5C4315-633C-44C6-AD52-41D04EC00208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9" creationId="{A1908C8C-9ACF-4739-92F4-264824EA0917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11" creationId="{B4901718-CC43-483C-A037-0516E4A230E8}"/>
          </ac:picMkLst>
        </pc:picChg>
        <pc:picChg chg="add del mod">
          <ac:chgData name="Thomas Berger" userId="463376ef-6291-46e1-b6ca-27106cd4d516" providerId="ADAL" clId="{56CA8BC1-2DB8-4937-ADBB-2278DC90AC39}" dt="2022-04-14T08:28:42.390" v="1433" actId="478"/>
          <ac:picMkLst>
            <pc:docMk/>
            <pc:sldMk cId="333501182" sldId="507"/>
            <ac:picMk id="13" creationId="{4A049638-4065-4F09-AADF-D6F8E1474441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15" creationId="{6C21DC6A-2174-4607-B5BE-534394F88135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17" creationId="{B7E4278E-847A-4A33-8C63-160D8AB015A7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19" creationId="{43A8DC16-299C-4DCD-BD57-26DFB738A99B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21" creationId="{ADA9A6B7-8D20-45E2-82AA-B265F5BFC73B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22" creationId="{88F3DFAC-872B-43E3-B924-C568E6A08215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25" creationId="{D9CECB49-01B1-4BA8-BEDB-FC59CDA7D6D3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30" creationId="{417CD14E-F75F-42C6-91FD-30C83C4A51BA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31" creationId="{507099AD-F45B-4E5F-A711-715C7B74A37E}"/>
          </ac:picMkLst>
        </pc:picChg>
        <pc:picChg chg="add mod">
          <ac:chgData name="Thomas Berger" userId="463376ef-6291-46e1-b6ca-27106cd4d516" providerId="ADAL" clId="{56CA8BC1-2DB8-4937-ADBB-2278DC90AC39}" dt="2022-04-14T08:57:18.907" v="4056" actId="1076"/>
          <ac:picMkLst>
            <pc:docMk/>
            <pc:sldMk cId="333501182" sldId="507"/>
            <ac:picMk id="32" creationId="{DB9B9C43-AC7A-46C5-AC52-BEC9A7CFF594}"/>
          </ac:picMkLst>
        </pc:picChg>
        <pc:picChg chg="add mod">
          <ac:chgData name="Thomas Berger" userId="463376ef-6291-46e1-b6ca-27106cd4d516" providerId="ADAL" clId="{56CA8BC1-2DB8-4937-ADBB-2278DC90AC39}" dt="2022-04-14T08:57:40.453" v="4061" actId="1076"/>
          <ac:picMkLst>
            <pc:docMk/>
            <pc:sldMk cId="333501182" sldId="507"/>
            <ac:picMk id="35" creationId="{012D3B79-998B-4AB1-B0C0-0ACD0C291065}"/>
          </ac:picMkLst>
        </pc:picChg>
        <pc:picChg chg="add mod">
          <ac:chgData name="Thomas Berger" userId="463376ef-6291-46e1-b6ca-27106cd4d516" providerId="ADAL" clId="{56CA8BC1-2DB8-4937-ADBB-2278DC90AC39}" dt="2022-04-14T08:57:42.893" v="4062" actId="1076"/>
          <ac:picMkLst>
            <pc:docMk/>
            <pc:sldMk cId="333501182" sldId="507"/>
            <ac:picMk id="37" creationId="{CA627F5C-6E71-4719-A01B-65662E426593}"/>
          </ac:picMkLst>
        </pc:picChg>
      </pc:sldChg>
      <pc:sldChg chg="del">
        <pc:chgData name="Thomas Berger" userId="463376ef-6291-46e1-b6ca-27106cd4d516" providerId="ADAL" clId="{56CA8BC1-2DB8-4937-ADBB-2278DC90AC39}" dt="2022-04-22T14:20:27.996" v="8963" actId="47"/>
        <pc:sldMkLst>
          <pc:docMk/>
          <pc:sldMk cId="3146467887" sldId="508"/>
        </pc:sldMkLst>
      </pc:sldChg>
      <pc:sldChg chg="addSp delSp del mod">
        <pc:chgData name="Thomas Berger" userId="463376ef-6291-46e1-b6ca-27106cd4d516" providerId="ADAL" clId="{56CA8BC1-2DB8-4937-ADBB-2278DC90AC39}" dt="2022-04-23T13:01:58.528" v="8991" actId="47"/>
        <pc:sldMkLst>
          <pc:docMk/>
          <pc:sldMk cId="662169419" sldId="509"/>
        </pc:sldMkLst>
        <pc:spChg chg="add del">
          <ac:chgData name="Thomas Berger" userId="463376ef-6291-46e1-b6ca-27106cd4d516" providerId="ADAL" clId="{56CA8BC1-2DB8-4937-ADBB-2278DC90AC39}" dt="2022-04-14T08:58:16.693" v="4066" actId="478"/>
          <ac:spMkLst>
            <pc:docMk/>
            <pc:sldMk cId="662169419" sldId="509"/>
            <ac:spMk id="32" creationId="{C1DEAC42-63CE-4897-99B2-12C490F6EA66}"/>
          </ac:spMkLst>
        </pc:spChg>
        <pc:spChg chg="add del">
          <ac:chgData name="Thomas Berger" userId="463376ef-6291-46e1-b6ca-27106cd4d516" providerId="ADAL" clId="{56CA8BC1-2DB8-4937-ADBB-2278DC90AC39}" dt="2022-04-14T08:58:16.693" v="4066" actId="478"/>
          <ac:spMkLst>
            <pc:docMk/>
            <pc:sldMk cId="662169419" sldId="509"/>
            <ac:spMk id="33" creationId="{A2B89B3C-31FE-4B16-8C0F-DB6A73E574FA}"/>
          </ac:spMkLst>
        </pc:spChg>
      </pc:sldChg>
      <pc:sldChg chg="delSp mod">
        <pc:chgData name="Thomas Berger" userId="463376ef-6291-46e1-b6ca-27106cd4d516" providerId="ADAL" clId="{56CA8BC1-2DB8-4937-ADBB-2278DC90AC39}" dt="2022-04-22T13:29:21.709" v="7759" actId="478"/>
        <pc:sldMkLst>
          <pc:docMk/>
          <pc:sldMk cId="2016729232" sldId="510"/>
        </pc:sldMkLst>
        <pc:spChg chg="del">
          <ac:chgData name="Thomas Berger" userId="463376ef-6291-46e1-b6ca-27106cd4d516" providerId="ADAL" clId="{56CA8BC1-2DB8-4937-ADBB-2278DC90AC39}" dt="2022-04-22T13:29:21.709" v="7759" actId="478"/>
          <ac:spMkLst>
            <pc:docMk/>
            <pc:sldMk cId="2016729232" sldId="510"/>
            <ac:spMk id="32" creationId="{9A506B05-FC63-446A-8638-00287C03A6A8}"/>
          </ac:spMkLst>
        </pc:spChg>
        <pc:spChg chg="del">
          <ac:chgData name="Thomas Berger" userId="463376ef-6291-46e1-b6ca-27106cd4d516" providerId="ADAL" clId="{56CA8BC1-2DB8-4937-ADBB-2278DC90AC39}" dt="2022-04-22T13:29:21.709" v="7759" actId="478"/>
          <ac:spMkLst>
            <pc:docMk/>
            <pc:sldMk cId="2016729232" sldId="510"/>
            <ac:spMk id="33" creationId="{1F85CBCD-303E-41EC-B472-E8963448C73B}"/>
          </ac:spMkLst>
        </pc:spChg>
      </pc:sldChg>
      <pc:sldChg chg="addSp delSp modSp new mod ord">
        <pc:chgData name="Thomas Berger" userId="463376ef-6291-46e1-b6ca-27106cd4d516" providerId="ADAL" clId="{56CA8BC1-2DB8-4937-ADBB-2278DC90AC39}" dt="2022-04-13T16:09:04.677" v="539" actId="14100"/>
        <pc:sldMkLst>
          <pc:docMk/>
          <pc:sldMk cId="475623635" sldId="511"/>
        </pc:sldMkLst>
        <pc:spChg chg="del">
          <ac:chgData name="Thomas Berger" userId="463376ef-6291-46e1-b6ca-27106cd4d516" providerId="ADAL" clId="{56CA8BC1-2DB8-4937-ADBB-2278DC90AC39}" dt="2022-04-13T15:58:05.712" v="70" actId="478"/>
          <ac:spMkLst>
            <pc:docMk/>
            <pc:sldMk cId="475623635" sldId="511"/>
            <ac:spMk id="2" creationId="{4602D626-2063-4D82-B355-3C9DBF3739CD}"/>
          </ac:spMkLst>
        </pc:spChg>
        <pc:spChg chg="mod">
          <ac:chgData name="Thomas Berger" userId="463376ef-6291-46e1-b6ca-27106cd4d516" providerId="ADAL" clId="{56CA8BC1-2DB8-4937-ADBB-2278DC90AC39}" dt="2022-04-13T15:59:15.078" v="112" actId="20577"/>
          <ac:spMkLst>
            <pc:docMk/>
            <pc:sldMk cId="475623635" sldId="511"/>
            <ac:spMk id="3" creationId="{3EB22732-DFAD-40FA-AC68-2A348A03C608}"/>
          </ac:spMkLst>
        </pc:spChg>
        <pc:spChg chg="mod">
          <ac:chgData name="Thomas Berger" userId="463376ef-6291-46e1-b6ca-27106cd4d516" providerId="ADAL" clId="{56CA8BC1-2DB8-4937-ADBB-2278DC90AC39}" dt="2022-04-13T16:09:04.677" v="539" actId="14100"/>
          <ac:spMkLst>
            <pc:docMk/>
            <pc:sldMk cId="475623635" sldId="511"/>
            <ac:spMk id="4" creationId="{B4283BA2-7B16-4B87-936F-67527C7569E2}"/>
          </ac:spMkLst>
        </pc:spChg>
        <pc:picChg chg="add del mod">
          <ac:chgData name="Thomas Berger" userId="463376ef-6291-46e1-b6ca-27106cd4d516" providerId="ADAL" clId="{56CA8BC1-2DB8-4937-ADBB-2278DC90AC39}" dt="2022-04-13T16:08:28.598" v="511" actId="478"/>
          <ac:picMkLst>
            <pc:docMk/>
            <pc:sldMk cId="475623635" sldId="511"/>
            <ac:picMk id="6" creationId="{C9FF497F-C7F7-4038-A4BC-A8E5E852A55F}"/>
          </ac:picMkLst>
        </pc:picChg>
        <pc:picChg chg="add mod">
          <ac:chgData name="Thomas Berger" userId="463376ef-6291-46e1-b6ca-27106cd4d516" providerId="ADAL" clId="{56CA8BC1-2DB8-4937-ADBB-2278DC90AC39}" dt="2022-04-13T16:08:40.805" v="515" actId="1076"/>
          <ac:picMkLst>
            <pc:docMk/>
            <pc:sldMk cId="475623635" sldId="511"/>
            <ac:picMk id="7" creationId="{E80CA920-CE91-4239-BEDA-F93CCBCC1805}"/>
          </ac:picMkLst>
        </pc:picChg>
      </pc:sldChg>
      <pc:sldChg chg="addSp delSp modSp new mod">
        <pc:chgData name="Thomas Berger" userId="463376ef-6291-46e1-b6ca-27106cd4d516" providerId="ADAL" clId="{56CA8BC1-2DB8-4937-ADBB-2278DC90AC39}" dt="2022-04-23T13:07:38.115" v="8992" actId="20577"/>
        <pc:sldMkLst>
          <pc:docMk/>
          <pc:sldMk cId="977213507" sldId="512"/>
        </pc:sldMkLst>
        <pc:spChg chg="mod">
          <ac:chgData name="Thomas Berger" userId="463376ef-6291-46e1-b6ca-27106cd4d516" providerId="ADAL" clId="{56CA8BC1-2DB8-4937-ADBB-2278DC90AC39}" dt="2022-04-13T16:03:50.459" v="462" actId="255"/>
          <ac:spMkLst>
            <pc:docMk/>
            <pc:sldMk cId="977213507" sldId="512"/>
            <ac:spMk id="2" creationId="{F4D9DB73-ECB5-4E68-8562-9B8C404C9643}"/>
          </ac:spMkLst>
        </pc:spChg>
        <pc:spChg chg="mod">
          <ac:chgData name="Thomas Berger" userId="463376ef-6291-46e1-b6ca-27106cd4d516" providerId="ADAL" clId="{56CA8BC1-2DB8-4937-ADBB-2278DC90AC39}" dt="2022-04-23T13:07:38.115" v="8992" actId="20577"/>
          <ac:spMkLst>
            <pc:docMk/>
            <pc:sldMk cId="977213507" sldId="512"/>
            <ac:spMk id="3" creationId="{A600A723-9CD5-4128-B2D0-02DDF100E562}"/>
          </ac:spMkLst>
        </pc:spChg>
        <pc:spChg chg="add del mod">
          <ac:chgData name="Thomas Berger" userId="463376ef-6291-46e1-b6ca-27106cd4d516" providerId="ADAL" clId="{56CA8BC1-2DB8-4937-ADBB-2278DC90AC39}" dt="2022-04-13T16:00:00.806" v="116" actId="478"/>
          <ac:spMkLst>
            <pc:docMk/>
            <pc:sldMk cId="977213507" sldId="512"/>
            <ac:spMk id="6" creationId="{3275A759-F865-4BD4-A49E-BBDE5F1FF9F8}"/>
          </ac:spMkLst>
        </pc:spChg>
      </pc:sldChg>
      <pc:sldChg chg="modSp add mod">
        <pc:chgData name="Thomas Berger" userId="463376ef-6291-46e1-b6ca-27106cd4d516" providerId="ADAL" clId="{56CA8BC1-2DB8-4937-ADBB-2278DC90AC39}" dt="2022-04-13T16:06:50.810" v="508" actId="313"/>
        <pc:sldMkLst>
          <pc:docMk/>
          <pc:sldMk cId="2169506215" sldId="513"/>
        </pc:sldMkLst>
        <pc:spChg chg="mod">
          <ac:chgData name="Thomas Berger" userId="463376ef-6291-46e1-b6ca-27106cd4d516" providerId="ADAL" clId="{56CA8BC1-2DB8-4937-ADBB-2278DC90AC39}" dt="2022-04-13T16:04:47.230" v="480" actId="6549"/>
          <ac:spMkLst>
            <pc:docMk/>
            <pc:sldMk cId="2169506215" sldId="513"/>
            <ac:spMk id="2" creationId="{F4D9DB73-ECB5-4E68-8562-9B8C404C9643}"/>
          </ac:spMkLst>
        </pc:spChg>
        <pc:spChg chg="mod">
          <ac:chgData name="Thomas Berger" userId="463376ef-6291-46e1-b6ca-27106cd4d516" providerId="ADAL" clId="{56CA8BC1-2DB8-4937-ADBB-2278DC90AC39}" dt="2022-04-13T16:04:12.998" v="465" actId="255"/>
          <ac:spMkLst>
            <pc:docMk/>
            <pc:sldMk cId="2169506215" sldId="513"/>
            <ac:spMk id="3" creationId="{A600A723-9CD5-4128-B2D0-02DDF100E562}"/>
          </ac:spMkLst>
        </pc:spChg>
        <pc:spChg chg="mod">
          <ac:chgData name="Thomas Berger" userId="463376ef-6291-46e1-b6ca-27106cd4d516" providerId="ADAL" clId="{56CA8BC1-2DB8-4937-ADBB-2278DC90AC39}" dt="2022-04-13T16:06:50.810" v="508" actId="313"/>
          <ac:spMkLst>
            <pc:docMk/>
            <pc:sldMk cId="2169506215" sldId="513"/>
            <ac:spMk id="4" creationId="{9680B7D5-8ADD-406D-B336-EF03812F86D3}"/>
          </ac:spMkLst>
        </pc:spChg>
      </pc:sldChg>
      <pc:sldChg chg="addSp delSp modSp add mod">
        <pc:chgData name="Thomas Berger" userId="463376ef-6291-46e1-b6ca-27106cd4d516" providerId="ADAL" clId="{56CA8BC1-2DB8-4937-ADBB-2278DC90AC39}" dt="2022-04-13T16:30:29.983" v="908" actId="1076"/>
        <pc:sldMkLst>
          <pc:docMk/>
          <pc:sldMk cId="325034765" sldId="514"/>
        </pc:sldMkLst>
        <pc:spChg chg="del">
          <ac:chgData name="Thomas Berger" userId="463376ef-6291-46e1-b6ca-27106cd4d516" providerId="ADAL" clId="{56CA8BC1-2DB8-4937-ADBB-2278DC90AC39}" dt="2022-04-13T16:11:35.803" v="606" actId="478"/>
          <ac:spMkLst>
            <pc:docMk/>
            <pc:sldMk cId="325034765" sldId="514"/>
            <ac:spMk id="4" creationId="{B4283BA2-7B16-4B87-936F-67527C7569E2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" creationId="{BC61F37F-CCAA-4410-89C5-257C69E33AD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" creationId="{48B578A3-AD39-4FA2-AE4D-3B94B3F2B93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9" creationId="{0EB99D05-C698-4AFD-94FB-18BC7864F6F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0" creationId="{67E7688B-F8C0-44A7-87F4-9AD55912C51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1" creationId="{8C6BD20D-0987-4AAC-B734-A8764BA0910E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2" creationId="{FE44EFBF-830F-4321-A2E3-482B2BD740E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3" creationId="{16CC7A3F-3B00-42C3-84FF-F5B6CB1C3C8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4" creationId="{1C53F41E-A5D6-4F49-9658-C5800DB1FEC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5" creationId="{0BB2593C-234A-46AC-B0E0-94B0D9B38D9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6" creationId="{D5F9960D-9014-4EFF-B5F8-8E9A776E9EFC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7" creationId="{115510D6-01E2-4B7B-94E9-8A759064F94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8" creationId="{BCA370CE-C4A2-4990-B480-4A226993151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19" creationId="{004F70B3-9A22-4479-AD48-B2CBA6E2CAA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0" creationId="{5470F942-BBD1-42A5-922D-A74DAEA90E1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1" creationId="{B3DFB70A-1F5D-4B09-93A0-06DD298DC0F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3" creationId="{CADD525A-4B6A-4F18-8CEC-B7E2D0DAA43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4" creationId="{CC3ED8CA-8637-4682-8324-9EAA058E12DC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5" creationId="{5E4C9E14-87D1-4DAA-97B3-BBF19E3E25B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7" creationId="{BF34ABCC-A8D9-45F9-8420-136FBCC68DEA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8" creationId="{3581F870-1571-41C2-A618-3B96D6841DB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29" creationId="{4AB8A87E-4385-412C-995C-354D65E0017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0" creationId="{035B692F-2A4A-48B5-A45D-D6C6F770E5C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1" creationId="{83C10F37-B316-41EA-8BD4-BACE4C822D2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2" creationId="{B58820B0-06C3-4ACC-870C-6D738F1BE2E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3" creationId="{AA1DB856-7E0C-44F0-A16C-9D60FB75462F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4" creationId="{59ADAEDA-E781-4989-B4F6-934E9AAB629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5" creationId="{1CC11C48-EB4B-42EA-A218-5B6EF1751A03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6" creationId="{14042860-236E-4A61-A3DE-4C3CCC86ABD3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7" creationId="{8ED92E80-3518-4205-9D99-F3753B0DE754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8" creationId="{471F3E39-890C-47A1-B9EF-03F658A43F7C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39" creationId="{06C11340-D8AB-4366-BF8E-F44E7D14578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0" creationId="{A2F0214F-B858-4C92-8B64-2EAE213D33F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1" creationId="{1A2B1741-4044-469E-8DA0-680E7B5C981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2" creationId="{53498D4C-7E73-4954-BCB4-3B07ED726A0D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3" creationId="{F104DADE-3EDB-4222-946F-FEBD3EA39933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4" creationId="{F6C68359-EBE2-4075-98D5-1924A0736B0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5" creationId="{685ED79F-77B1-44B7-855E-B05D6FEF2C83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6" creationId="{94E8A3E2-FFDF-423B-87FC-E539C95ED3E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7" creationId="{C94B6B47-9FEE-4AFB-8DE0-2D000B72A9F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8" creationId="{D37B29AD-93FB-45A8-924A-0C194FDE8AB3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49" creationId="{5BEF1FD6-60BC-4A1C-9BA4-799ADDB8FBC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0" creationId="{AF4E401B-0DF6-412D-90DC-7D3E71E2C33D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1" creationId="{952AB0C5-986F-4EB3-9488-CBB5BA81FF25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3" creationId="{44ED612A-5110-4F94-874D-664E8386A550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4" creationId="{93679491-3455-495A-A872-E40F296BE59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5" creationId="{88AC4BE9-81CA-4FFC-A930-B9C9EA2A2B58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6" creationId="{3F8A4024-C926-4665-B1CF-34AFEE3C31E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7" creationId="{A13CEBA3-44BF-420B-A9C4-09B081881CAC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8" creationId="{FC006E8B-21A9-4353-AE3D-216F219789CF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59" creationId="{1C6616BB-33EE-4E49-91B8-2F4E882F6D3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0" creationId="{C635AB38-DE34-45D6-BE57-AA06CE4CA6E8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1" creationId="{7CFFEE89-AA5D-4F12-9EF6-8D1C7D2AC7AE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2" creationId="{0EB70FC3-CCA8-4960-9E59-EEC602CC0CDB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3" creationId="{0205EEA7-B16E-44D9-8E66-962AA8113CAA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4" creationId="{39653CB5-C5A6-4AD0-B5F0-67DE0191F46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7" creationId="{4ECA83B1-368F-4B4B-BD4B-0BB58F9D540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69" creationId="{ACDE63C1-3CAB-4C23-AA9D-F74B1F1FBD08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0" creationId="{113DCCB0-F7F0-4022-B446-5407F871D770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1" creationId="{FD8CEB94-C4A0-410B-94C9-62947E14EAC2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2" creationId="{A7A7CBCF-0616-4F5F-BBBD-C32B3466A7B4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3" creationId="{ADCC5340-FF1C-4FC4-AD45-92BADB8343F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4" creationId="{91B0C477-A4AF-45B4-A32C-0403D73BFFF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5" creationId="{6232C0C3-B23D-4627-82F3-FEFBBCA3890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6" creationId="{6606AD0D-0438-42FC-A8E7-8655CC126369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7" creationId="{2C22E45C-7BA2-46AD-A3ED-73C85734885A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8" creationId="{23525447-144C-4A31-912B-05F678DBE8AF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79" creationId="{EC76E265-A015-40AA-ACC3-46F3AA32A3A8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0" creationId="{448E1732-A23F-4652-A6FA-1072A73F214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1" creationId="{321ACC2F-F2A3-43D5-8F88-551A7437CE7A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2" creationId="{BC4EB863-F84C-4E47-B915-587751A2D5E6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3" creationId="{B3ADFDA5-BC36-4C8A-B85E-6C4048FCEC8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4" creationId="{AB9407DE-4656-4DC1-8FFA-A18FD403092F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5" creationId="{A52A21E0-29CE-4074-9737-5520B26B5CCE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6" creationId="{5B7335A3-E9AA-4863-891D-2AC5C335B3D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7" creationId="{665A39CA-7DE9-441E-A473-69BD6698B661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8" creationId="{4BCD7043-3EC3-4317-8F71-3C031D28D54F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89" creationId="{43CC44C4-199B-46E9-9B42-DF8BAF951CBE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90" creationId="{2C8A22F2-E68B-4BB3-8CCC-0045B1D04A97}"/>
          </ac:spMkLst>
        </pc:spChg>
        <pc:spChg chg="add del mod">
          <ac:chgData name="Thomas Berger" userId="463376ef-6291-46e1-b6ca-27106cd4d516" providerId="ADAL" clId="{56CA8BC1-2DB8-4937-ADBB-2278DC90AC39}" dt="2022-04-13T16:10:08.792" v="543"/>
          <ac:spMkLst>
            <pc:docMk/>
            <pc:sldMk cId="325034765" sldId="514"/>
            <ac:spMk id="91" creationId="{7B53D089-D3AD-443A-9CB5-0DC8F5FE9F9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2" creationId="{BCE31490-ACC1-4ADA-A586-1BA9213A181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3" creationId="{5589882D-651B-4C97-A076-E02E2211B629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4" creationId="{DD5FBB5F-1550-4DF4-A789-7D212473D2B7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5" creationId="{F22F75E8-5842-40A2-A872-AB71820EEF3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6" creationId="{1F98F322-7560-4D1F-B0E0-A8469B72AFB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7" creationId="{E846EE71-F21C-4313-89CC-0A5DE6961598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8" creationId="{189248FC-85F3-4163-A72D-0CA99C4D104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99" creationId="{BB8D49E7-F38E-4E42-9DFF-7586B9FD0B1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0" creationId="{7B007D22-50A9-40AE-A95C-7B799D61E65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1" creationId="{C270C2BB-1178-4BDD-8E27-F11EB41A1C6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2" creationId="{6C6D83DC-EBDC-4A46-8F46-7AB93D679D1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3" creationId="{80796356-5045-443D-9D38-9BA97358952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4" creationId="{DFCEC8AB-17DC-489D-B43E-D811B0824A3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5" creationId="{8023CFB0-1248-4CC6-B0A1-173BCEBDEAF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6" creationId="{E796CE3C-2255-45FD-AEA4-4A43684B55B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8" creationId="{9D033716-D730-4354-BA15-C96E4A6F4AD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09" creationId="{A282F7A1-0350-4BC0-AFFD-354CEEB194B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0" creationId="{22A96BCD-603E-4353-BBAA-F9B590BCD5D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2" creationId="{796FC9FF-27FC-4220-8611-00F9DA64EBBC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3" creationId="{845192AB-FB7A-4954-8359-1648F729024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4" creationId="{348FBC38-C244-4DE4-B990-A6AC4B5CD05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5" creationId="{FFECE684-B1BF-45FF-9607-10D8660F173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6" creationId="{601D0E43-0EEB-4ED3-8423-F7854D190923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7" creationId="{B9BB3F04-48C3-4401-9FBD-FFF048C32D79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8" creationId="{7134B09E-34C9-4177-93F8-4DC889EC1CB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19" creationId="{D70D91F8-D176-419B-8C0D-BD57DD69647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0" creationId="{5EFE4D5B-5BBC-4FD2-925B-5E352DAFFF5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1" creationId="{C2B96A98-C0C8-4FB7-87C2-996F7DABB294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2" creationId="{5D6FA35B-FC21-454A-BD63-590DE3CC21C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3" creationId="{D5FF2AD4-6EA8-4B31-9692-EC6C646D9F2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4" creationId="{5C06B142-3975-482E-8E59-9DEAB41847F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5" creationId="{134B34C1-3A5D-45D3-AE1A-89DCD912DDB2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6" creationId="{E75094C9-6877-4C5E-ADB7-3339DE2E5E35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7" creationId="{F0F1115F-573B-472B-95F3-5B4723A2C5E4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8" creationId="{F85C8C50-99E5-4B86-937E-94C69C9C5864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29" creationId="{33125C1A-2828-40C8-A054-81721628D3D7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0" creationId="{25621B04-B50C-48C1-A14E-795D933C10F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1" creationId="{5A437FA0-405C-4B18-B1A6-DC3A3F01F09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2" creationId="{F3088257-9C46-40D2-B51C-F844A75E5A6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3" creationId="{D26F9975-E3F8-4328-9A5C-63ADFA2FC669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4" creationId="{806B5C07-BD9F-46C0-846D-1336AD9C3527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5" creationId="{868B6787-975A-4A32-9638-D876900C3EE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6" creationId="{863E783A-B744-42D5-81A9-DEBB808C298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8" creationId="{6F0B5FD9-946B-4C50-8630-BA9494EF5A1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39" creationId="{93B7B7F7-F4FC-4BF7-9C53-D85AC34578FC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0" creationId="{2AFF8494-BBC1-484D-B662-E6D8EA54174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1" creationId="{F141F1D1-3B9C-45BD-BAED-42209D8D8A63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2" creationId="{2339A233-C90D-4774-A64C-6C270ABBC758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3" creationId="{5072CCE2-E26F-410F-B650-3F3341A17FA3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4" creationId="{5AFB8C65-08CF-4357-9D30-9D8A27FC3D0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5" creationId="{F01FF2BF-6326-4202-8FFC-58662AFE31B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6" creationId="{135213F9-082E-461F-9B8B-A2898A630B8C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7" creationId="{C1AA55FD-1454-4EF1-90D8-D06BB481878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8" creationId="{0685F16A-BDA9-4545-816E-826D9E90BE3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49" creationId="{BCCE4FF0-56C8-45F0-A49E-DAC4E2DD815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2" creationId="{57E4AFC5-C65D-4AAE-A124-10DE8A3C70A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4" creationId="{CF7DA7B8-EE64-451F-B115-4F92EEA74F8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5" creationId="{78868F0A-4B18-4853-832B-3CB46EA9B658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6" creationId="{CFE35B05-E28D-485D-82B1-EB024C5C6D57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7" creationId="{B1AB807E-CDDD-498F-8BBE-D91B230B39E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8" creationId="{97265A47-EB79-4ED7-9EC4-FAE8E74BE573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59" creationId="{B755F708-C5E2-4C85-94BC-9C8E4960B979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0" creationId="{B3D16B3B-6815-49EA-9829-F88AD138004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1" creationId="{3793E985-F0BE-4847-91B2-B9304987F61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2" creationId="{6DE14201-056A-4BC0-B484-2267D68C285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3" creationId="{CDCA4674-086D-4ECB-BC8B-DC99FD5AFD6B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4" creationId="{9D6BA35A-D5AF-4FA5-BD99-4EC29522D8B5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5" creationId="{826FAFF6-0C52-492C-BDE2-F5A7F0108B2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6" creationId="{10B94894-1701-44E1-B1DD-3D7E079FF55F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7" creationId="{767C24F1-06D1-433B-B947-41B0F62C72CA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8" creationId="{C30890DA-ACFA-438B-ABE3-EF0595DF136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69" creationId="{C1B2FAB5-132E-4A52-A929-89F4C2C6851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0" creationId="{EFCB777A-FA98-4679-9897-432A3849B4CE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1" creationId="{0D0E3FE6-A932-4254-919D-50AB078848BD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2" creationId="{82A2D3E9-F05E-44F9-9A9F-EC3C57D1D051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3" creationId="{4F325096-4A52-4A73-9BD9-FC4CDA8AF3B6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4" creationId="{C24AEDF7-D7D0-4538-8D4A-7CA0818E4713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5" creationId="{78448BF0-5625-4C63-BFB3-FF126BD68EE0}"/>
          </ac:spMkLst>
        </pc:spChg>
        <pc:spChg chg="add del mod">
          <ac:chgData name="Thomas Berger" userId="463376ef-6291-46e1-b6ca-27106cd4d516" providerId="ADAL" clId="{56CA8BC1-2DB8-4937-ADBB-2278DC90AC39}" dt="2022-04-13T16:10:56.581" v="599"/>
          <ac:spMkLst>
            <pc:docMk/>
            <pc:sldMk cId="325034765" sldId="514"/>
            <ac:spMk id="176" creationId="{88449C39-3A75-466C-949E-5EC8CF505BB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78" creationId="{5653D97D-EB10-4AFE-BD54-099A9151394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79" creationId="{2E49258E-C363-4AE2-BF46-D4C720D0A8CD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0" creationId="{99D58E82-0868-4E4E-8562-863D04BDFE6A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1" creationId="{D3A14385-C28A-4A02-9F8B-B4BE47C4FF4E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2" creationId="{5D469C77-E63F-466D-AC7F-D196E5EE5A58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3" creationId="{FB083631-ABD1-4791-8712-7615BE39EF9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4" creationId="{37988AD2-C449-4C92-A2FE-4F7F7E94751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5" creationId="{07027E87-92E2-430B-86EB-0BD748B5371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6" creationId="{16133534-D531-41D7-BA4C-27718E8C8A5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7" creationId="{D75DDE0D-A07E-4757-A7B4-6FF85AE8D82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8" creationId="{B3EC0980-45DD-4FD2-BF95-0CCECD3A15B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89" creationId="{1E4F313A-4F22-4B9E-B1F3-BB504C41C8C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0" creationId="{F14628AD-1A5B-4D87-A880-AD3F9383A817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1" creationId="{EA5E4E00-308A-4A73-BC3B-E73783F3A65C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2" creationId="{2246E478-9A36-4A67-B2C4-C1557C6C2678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4" creationId="{105BD62A-E5A2-44F6-9B74-627CF7A82B4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5" creationId="{9AFC00C5-A3BB-488D-A7CE-CF1CEDB374B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6" creationId="{963763C6-EAAE-4799-AEAB-DBEF8A9BF3F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8" creationId="{1B5749E0-5600-4555-BAAE-DB4FAA3D082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199" creationId="{6869C36A-EA2A-4BA3-B543-C0A4F8FFE06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0" creationId="{A20E8D1F-35FF-4835-998D-13156FDD065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1" creationId="{978D4F25-6080-4A0E-807D-722C922C07E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2" creationId="{9AC2BFC6-5A0E-4A4F-B8C1-8752ED1032AE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3" creationId="{97941AC1-9EE2-4C78-8265-68AB88625548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4" creationId="{6B930695-185F-42B1-A8CA-631676ABE98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5" creationId="{2D2B60BE-D597-4BBC-9E44-E80FDB0A85C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6" creationId="{2E08321B-7A19-4201-A518-32564690206A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7" creationId="{DF3891B2-6071-4108-BC61-A39CE092C57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8" creationId="{2249FAFE-63C4-4181-977E-9447108C7A6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09" creationId="{0E91D54C-E6E4-4538-8698-004927FA588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0" creationId="{412A4E3D-16EC-4B30-9968-19268E9BA54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1" creationId="{035833CA-4E3B-4E9F-AE41-FE43980705FC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2" creationId="{23E16061-F424-4590-B254-C0CB9DBF6A2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3" creationId="{F33EF5BB-C012-4264-96F5-85D50702201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4" creationId="{32C676A0-19BC-46BC-B593-0861814A370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5" creationId="{3CFE3B12-5B19-4954-B181-67E6E597377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6" creationId="{AF246071-62DA-4A5D-8A33-DBF055382B1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7" creationId="{CB8D63AE-EEE7-46C3-9322-BA6D5CB7F30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8" creationId="{98B0E423-E4C9-48B8-8755-0F3914A0DDCC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19" creationId="{8F266D66-93B0-4B6F-8D42-81F943FBA77D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0" creationId="{B3CF390F-9740-4B8A-89DA-027F0B7713D7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1" creationId="{0925947C-FC59-464D-90AF-37A49287592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2" creationId="{BE5D94F2-FC78-4BAF-BD35-93569AFFD67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4" creationId="{9AED8A23-81B5-4904-B091-C316EFFC249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5" creationId="{40E5C61A-FF89-49AD-93C3-F72531D1677E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6" creationId="{D9A9DB7B-83A3-4F25-B20E-5CAA6B0906E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7" creationId="{6EE9BECF-E6A2-4F14-9C0F-9B5AB14A766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8" creationId="{CB9F5A2F-0C6D-4105-AFD6-300B1A412A8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29" creationId="{9BD45479-E3F2-4637-8A13-16D4F5040DBC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0" creationId="{9535C00D-7713-41B5-B6AA-0E107EA846F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1" creationId="{3C8A2434-C1DF-4D50-87B5-D8DD128DE6B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2" creationId="{71CFDAA2-FEFD-46C9-952D-35A153602B6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3" creationId="{9D13C621-14DB-4F6E-B25E-BA580A05BFB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4" creationId="{6065FFC4-9C03-4804-A480-3F77D5D33C23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5" creationId="{5EE136FA-9048-4BCE-B8EC-FB1EF12BF70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38" creationId="{0BB5CD83-1FAB-44B0-945D-964D54DB0DBD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0" creationId="{0FD5006F-74E0-4CF5-AD12-D8954E2B6CF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1" creationId="{6DDF9845-CD05-46AF-A8FF-A55B9B05501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2" creationId="{C93C4EF6-40E8-46F8-8D06-3FDDA8812E8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3" creationId="{BBCDEDC5-02E9-489A-B217-410CBF669EA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4" creationId="{DE069AF8-9FCE-46B3-A87D-FD0CB17FE45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5" creationId="{0945E967-85E7-4B7B-A6AE-848D31031674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6" creationId="{27783FCD-F873-44D3-BF61-351C7E5563E2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7" creationId="{8DE40788-B7D4-40BB-B0B2-BD01300E531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8" creationId="{9CB3E82D-61A6-47C4-BC5C-460827A6E6DE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49" creationId="{0BD1637A-FB08-4994-ABED-509E61FC005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0" creationId="{17744A08-056A-489A-B466-6F4F2D3F2460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1" creationId="{222A6009-DD26-4662-9B44-8824E72F5CC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2" creationId="{2254EFA0-F323-492F-B2F0-CA48E065EAFA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3" creationId="{3B88E324-399D-4387-86C3-ECABB27D34BF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4" creationId="{7D40B827-E6BD-4C2E-80E3-525C36383FC5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5" creationId="{03C846A6-5AFB-4A44-9276-927EC18EC69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6" creationId="{582F2E96-D3A3-46A9-92A6-3D4DD74A8DAA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7" creationId="{34852141-91AA-4B11-8A9B-1268B8E7A9FB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8" creationId="{DA5301AE-C85C-4E17-B0EB-579590A714D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59" creationId="{F5182D16-6AC9-4D3F-B788-3ABBF9E2EF2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60" creationId="{78937F00-80B0-4D91-8EA2-E3180081FD36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61" creationId="{6124A56C-E7D9-490D-A16F-47094929D441}"/>
          </ac:spMkLst>
        </pc:spChg>
        <pc:spChg chg="add del mod">
          <ac:chgData name="Thomas Berger" userId="463376ef-6291-46e1-b6ca-27106cd4d516" providerId="ADAL" clId="{56CA8BC1-2DB8-4937-ADBB-2278DC90AC39}" dt="2022-04-13T16:11:23.660" v="603"/>
          <ac:spMkLst>
            <pc:docMk/>
            <pc:sldMk cId="325034765" sldId="514"/>
            <ac:spMk id="262" creationId="{FDFCF83A-6B92-4B3E-BE86-16573292A8D8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66" creationId="{15AE1E68-80CB-4912-A196-E26B28EB591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67" creationId="{2359183A-63F4-4C58-B06E-F99C394647A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68" creationId="{B17B75D7-72EA-4CE5-8432-4631A125DE9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69" creationId="{E9E5355C-D0FA-43D5-BF93-8082C79CBA47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0" creationId="{88090E8F-6BAB-42E8-870B-5A330EDF084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1" creationId="{900E2AEF-920D-4C22-897D-791B1F3BC5AF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2" creationId="{A9DB4B88-BC5E-4CDB-BCD1-F238542EEE98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3" creationId="{013539FA-3F9F-453D-BE98-1F13CA672C01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4" creationId="{650E2DD2-7CD0-42DE-A961-FF662ED04F7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5" creationId="{0301AF7A-DC4E-47EE-A38F-74607E960DE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6" creationId="{199C4EF2-A884-4394-868A-FF087E998E9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7" creationId="{E3D44D29-25A9-4460-A8BC-D11352DFEEB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8" creationId="{E7085FEF-893F-4520-B0A4-280C3E81626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79" creationId="{5CBFD10C-94B0-461E-82A4-A543AA87F4A1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0" creationId="{9C46FD4C-44D9-4028-A05A-5D2D56A432A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2" creationId="{F9BFB0BA-CCAC-4A64-8B60-DB00165CEAA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3" creationId="{330D0CAC-8F07-45E0-9612-9F34C25080BF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4" creationId="{BB5F3DE6-D89A-4091-8CFE-A22795A9B84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6" creationId="{A3E4A91F-ADD4-40E4-9CE7-0BB7363ADDC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7" creationId="{01BEC2DF-0A1E-4FD8-952D-E838B08BCB46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8" creationId="{15540A05-95BA-415E-8C4A-1352686BA99A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89" creationId="{8022367B-CA58-41EB-991A-29091490A80A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0" creationId="{5356B7F4-D132-41B1-8A4E-28498027D62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1" creationId="{18A58334-B346-4B9B-9BC5-44FA669A5F63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2" creationId="{3BD52B83-AFCB-4ACF-8E9F-A557B207259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3" creationId="{EE736F32-8319-4B6A-9D78-C9CE84D4268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4" creationId="{085BE8E3-E5E4-4206-930A-75ED5B18BC6A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5" creationId="{D49B7698-654F-49D9-87C5-9C73A0E1D6CF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6" creationId="{6F0970CA-B9CC-418A-B9D2-4BD9DD035A4D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7" creationId="{CA28B8DD-FD29-4F0D-BA2B-4B571057EF1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8" creationId="{BBD3AF24-DF77-46D8-A440-1440607C14A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299" creationId="{B035B5FF-5DA8-4BD3-AC6E-825B163339E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0" creationId="{57BC8E40-488E-418A-811F-4929FCACDBC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1" creationId="{8DFC18FD-CEB9-4867-8B5A-D4D0353396D6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2" creationId="{FCE7FF74-6ADE-4100-8C01-F6B18D7E26C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3" creationId="{C6E3A4DA-5471-4778-A771-0C554653972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4" creationId="{6B6F984F-69AC-480B-B42A-38E4FD3E702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5" creationId="{CA0CAA14-759F-4880-9E79-79DF86FB2EA6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6" creationId="{7CBD0ADE-6B2F-46FA-9B04-E25FE88F806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7" creationId="{B855E2C7-C3D9-4909-9271-8B7B25830403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8" creationId="{61BC86E7-CECB-4A0C-B75C-BA0A1071323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09" creationId="{FD98D861-9577-4646-AD90-8F9AAF849045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0" creationId="{FD844921-A6DF-4B01-BA3C-F43D77667533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2" creationId="{CF1C3C06-58D7-40C0-BB1F-4BDF86F1E448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3" creationId="{BDCEE2FA-6935-4E1D-A46C-9CB333B7AF4D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4" creationId="{1BEDBAD2-4590-49E7-B5B3-68D38593351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5" creationId="{00EE2D50-2704-409D-A03C-8A5F86A81345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6" creationId="{16C8FF5D-16DE-43CB-BC42-86D2147AABE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7" creationId="{72C64928-7657-4BE1-809E-2490DC98D95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8" creationId="{29615BC2-5433-49AD-ABF8-1252BD30F36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19" creationId="{51951B78-88BB-42E0-B1EC-636A72917E8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0" creationId="{624980D1-DA20-4339-A5BE-5DE6FF52FE1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1" creationId="{D16F8F11-3D95-4507-ADE3-8B897DC60745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2" creationId="{5CC9DCFA-E72C-4418-AF5E-6509E97626E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3" creationId="{0310B1A3-033E-4F22-8E4A-0EA0A4056F8F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6" creationId="{6F4F2FE2-34C2-4195-88C9-EEFACCDA19CD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8" creationId="{0869C54F-BF04-4DF3-86DB-5373FB21747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29" creationId="{A004C462-D2A5-43A8-A317-95523D9D132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0" creationId="{2DBEAB80-1DEF-4DF9-9B2D-988007471930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1" creationId="{18552774-39F9-4FD6-B3F5-08DC9FBDA50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2" creationId="{EAE83518-4BD1-4850-8F8C-7DA824DB260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3" creationId="{1D89DC91-5C3E-4F29-B469-FB25D73A759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4" creationId="{0670C264-E078-48E7-8743-0997A5A3923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5" creationId="{4966E79A-11A8-4869-A243-AE3FFC41C982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6" creationId="{21666874-56C1-433A-8A76-CBF3BFDC8EBA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7" creationId="{928AE74F-2200-4484-B2CB-A075AB4C6025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8" creationId="{739F1797-85E0-43A5-929F-0FE5411F209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39" creationId="{64576ABE-7553-4B90-88CA-39CF323E5A91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0" creationId="{F74DEB86-94EC-483C-955B-8AC7F0537CE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1" creationId="{BF34DDC4-93ED-426E-9220-87D32B4C4406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2" creationId="{EE0DABBC-266E-4829-BE7E-F82DFE0AC409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3" creationId="{8806E393-467C-4B16-87E4-BFB52B8A55FB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4" creationId="{3289197C-FCF8-46D8-8355-8801E316C306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5" creationId="{2D6CE2FC-272C-4865-9800-56F188ABC30A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6" creationId="{730307E8-D7C5-4985-9B1C-9E6065D35AE8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7" creationId="{387103DF-3C3E-4B92-9154-CA5A1E38B084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8" creationId="{37B7A998-C9B8-4CB8-A90D-B6F7B211BB1E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49" creationId="{16547766-7DA0-4BD4-A928-50F6FBA337CC}"/>
          </ac:spMkLst>
        </pc:spChg>
        <pc:spChg chg="add del mod">
          <ac:chgData name="Thomas Berger" userId="463376ef-6291-46e1-b6ca-27106cd4d516" providerId="ADAL" clId="{56CA8BC1-2DB8-4937-ADBB-2278DC90AC39}" dt="2022-04-13T16:11:33.649" v="605"/>
          <ac:spMkLst>
            <pc:docMk/>
            <pc:sldMk cId="325034765" sldId="514"/>
            <ac:spMk id="350" creationId="{9E82AD1D-2520-4FA4-BFEE-60D23772694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1" creationId="{C1E7E3A2-BBFB-49AE-B677-B6C55C35DDC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2" creationId="{01B6AD66-D25C-49EA-953F-2FDDBBAD3BB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3" creationId="{C7E185FD-2370-4B1A-906A-DEA6D747F5A5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4" creationId="{5B90C16C-E8B4-44A5-8CE0-0FC9A4DE7D2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5" creationId="{41838CA7-5B31-442E-BE70-62FEC5A0E29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6" creationId="{C867947A-B778-468E-89A7-66EE61593202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7" creationId="{730B668C-BC67-4440-AE64-31FE77E6743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8" creationId="{B6867E3D-E222-4F8A-A26D-21A28FDA44C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59" creationId="{5351E1A7-F83D-40D5-A253-97591494BE0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0" creationId="{54607DAD-7CBF-4BF3-8CA0-900C94D2B8C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1" creationId="{CE7DC9F2-8745-4E30-A991-AFA38F0BC317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2" creationId="{F5B3E4CD-A95D-44EB-81B1-BDC2F3D6269E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3" creationId="{40229DDA-BED2-4773-86E3-910EA39DE1D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4" creationId="{9B32FD56-61AE-47EA-907D-F186972B621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5" creationId="{47C8A8EA-75C9-4A12-A0AF-C15C3E19E88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7" creationId="{F10C09DC-9393-487E-B6A8-FACB1AA9437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8" creationId="{DE5E8867-2F2F-4CE9-AF36-111B9984D66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69" creationId="{22D2D633-CD7A-4A78-ADD5-CF9C6E50ED68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1" creationId="{0ED9C313-988B-4F9B-BC43-FFBB2BBA0F8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2" creationId="{295D0E40-A495-4BE1-8881-60CFFC6D988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3" creationId="{9A8E6062-2D23-44B6-8CDD-3CAA9CF79485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4" creationId="{7954CA5B-197F-471B-8C11-3F232ED6F564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5" creationId="{321F7C2C-A9FF-46AF-8BE2-9AD4D12F06C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6" creationId="{971FA6D2-A5ED-4DCA-8585-AB619F4FFFD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7" creationId="{776A0934-E65F-4091-82DE-64ADDCC1281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8" creationId="{F97A1673-B764-4F95-B0C1-80258CA8816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79" creationId="{0E3DC46A-DAFB-450C-B501-3717B2CE637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0" creationId="{275FBA68-A70C-4446-8F53-200F64DB4B3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1" creationId="{F7FA1555-7541-4B8A-AFF9-47E81D6A8233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2" creationId="{E9918893-26B9-4ABF-A09C-D58440B3F47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3" creationId="{1DCB16BE-7BCC-4568-9C1D-19EA7F7DBC2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4" creationId="{EC42B324-C612-47A4-A778-4BD1D77AC279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5" creationId="{64D9CD01-EA5C-4A2F-A6FD-16CBF72E5F6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6" creationId="{39F635EA-6B96-4048-A261-D2B92A7542E5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7" creationId="{E2B68880-34D0-4101-931F-89EA90A62A91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8" creationId="{04F73BBC-6018-4FC0-A6EE-7AEEA972AB27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89" creationId="{0101A8F8-7158-47E5-8F11-6C85A50D4FC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0" creationId="{95539475-3DC1-404D-A896-1D744ACB588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1" creationId="{8304CB62-081B-4522-AF61-4F6A50CB65E1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2" creationId="{0A115B31-5FCC-475A-B8A9-70497ADE3222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3" creationId="{6DDD7C04-2F4E-4B94-8DC0-8E8CFDEC0AD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4" creationId="{823E6462-CDF8-4CDA-B4A8-B797B709C0F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5" creationId="{E4E42275-FEC4-435A-8A22-F29D2BD4B4F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7" creationId="{4544E8F7-C923-4DFD-A39E-00313B1F507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8" creationId="{738D99D0-CB76-4378-942A-B0A8049E94D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399" creationId="{2A9648AB-B163-4DFC-B926-1F1D8ACD191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0" creationId="{E401E7F4-6B55-4305-824C-3FF147B617C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1" creationId="{50DEBF65-80E9-45AA-8639-AD2DB8B458C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2" creationId="{366D1F26-CAAC-405A-8B13-73D6E797ED89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3" creationId="{BE48849B-3A8C-4AB3-8FE9-E4BABADAAE0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4" creationId="{024B55EC-1074-4826-86B3-B172B3608A12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5" creationId="{B29F68E3-13EA-481D-85E8-F4B9D79CC64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6" creationId="{544AD3E0-510B-4641-BAEA-BFFF3820E137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7" creationId="{FFBDB167-8E85-483D-9903-A512B5DB5B9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08" creationId="{0AE12E84-7EC5-4978-A88D-DF48726CE9E1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1" creationId="{D83CA563-52A6-4493-AAE0-ACF21524E9FE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3" creationId="{A9F77455-C7C1-49CA-8C47-3651742F216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4" creationId="{05B424F8-CCF2-452F-9B9F-DC8091AEAE08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5" creationId="{9DEEBDD0-8706-4883-A52A-B63402EE820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6" creationId="{0006E7A0-0787-496C-9269-90590E627C2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7" creationId="{ACA0B205-4DA8-48BD-9E18-9A3DA070B1B0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8" creationId="{6347BD7C-A877-44EC-89D2-87DDEE96297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19" creationId="{2423C5D0-E29B-4C20-843A-1E317283D376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0" creationId="{3A5D55E5-B7D7-456B-B951-1DDE2FA703D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1" creationId="{9897E6CD-44E1-4130-9FC2-389C1EB4F9CE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2" creationId="{B9E34140-2C0A-4B4B-98B1-97F0C3E7729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3" creationId="{A4D1B4B6-9A91-481C-9E17-EC5E082C51B3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4" creationId="{342AE9D1-DD90-446D-B1E4-010C8000E0C8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5" creationId="{2FA35F6E-DA6D-4927-9E66-508D40BD4E4B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6" creationId="{3D1C5E9A-9397-499C-BFC5-C6DBB8131E0D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7" creationId="{37AD454D-CF71-49C8-8527-D7D19BF24264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8" creationId="{DE478433-20D1-493A-A299-F81F8EF71C6F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29" creationId="{724EB504-9F23-4F78-8682-D761717CEDCC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0" creationId="{16B229F2-5B24-47DD-85E4-1F1F0BD53499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1" creationId="{D512079D-622B-45E2-8E36-76B37C43ECA7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2" creationId="{62A7FAB0-023C-4EBA-B563-ADC74665A798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3" creationId="{60AEE499-61DD-41C7-9A6E-6CB515B0542A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4" creationId="{40E7EC32-BA3C-4B72-8999-8942DA49DBD9}"/>
          </ac:spMkLst>
        </pc:spChg>
        <pc:spChg chg="add del mod">
          <ac:chgData name="Thomas Berger" userId="463376ef-6291-46e1-b6ca-27106cd4d516" providerId="ADAL" clId="{56CA8BC1-2DB8-4937-ADBB-2278DC90AC39}" dt="2022-04-13T16:13:00.397" v="608" actId="478"/>
          <ac:spMkLst>
            <pc:docMk/>
            <pc:sldMk cId="325034765" sldId="514"/>
            <ac:spMk id="435" creationId="{29F2133D-1C02-4B53-B059-36DD2EA2CA0F}"/>
          </ac:spMkLst>
        </pc:spChg>
        <pc:spChg chg="add mod">
          <ac:chgData name="Thomas Berger" userId="463376ef-6291-46e1-b6ca-27106cd4d516" providerId="ADAL" clId="{56CA8BC1-2DB8-4937-ADBB-2278DC90AC39}" dt="2022-04-13T16:30:29.983" v="908" actId="1076"/>
          <ac:spMkLst>
            <pc:docMk/>
            <pc:sldMk cId="325034765" sldId="514"/>
            <ac:spMk id="438" creationId="{524BEACD-F0A7-4495-A405-7ACD2B8B27B3}"/>
          </ac:spMkLst>
        </pc:spChg>
        <pc:picChg chg="del">
          <ac:chgData name="Thomas Berger" userId="463376ef-6291-46e1-b6ca-27106cd4d516" providerId="ADAL" clId="{56CA8BC1-2DB8-4937-ADBB-2278DC90AC39}" dt="2022-04-13T16:09:19.522" v="541" actId="478"/>
          <ac:picMkLst>
            <pc:docMk/>
            <pc:sldMk cId="325034765" sldId="514"/>
            <ac:picMk id="7" creationId="{E80CA920-CE91-4239-BEDA-F93CCBCC1805}"/>
          </ac:picMkLst>
        </pc:picChg>
        <pc:picChg chg="add del mod">
          <ac:chgData name="Thomas Berger" userId="463376ef-6291-46e1-b6ca-27106cd4d516" providerId="ADAL" clId="{56CA8BC1-2DB8-4937-ADBB-2278DC90AC39}" dt="2022-04-13T16:13:54.371" v="614" actId="478"/>
          <ac:picMkLst>
            <pc:docMk/>
            <pc:sldMk cId="325034765" sldId="514"/>
            <ac:picMk id="436" creationId="{8CB27315-E622-47A9-8CB3-2573861DB0B5}"/>
          </ac:picMkLst>
        </pc:picChg>
        <pc:picChg chg="add mod">
          <ac:chgData name="Thomas Berger" userId="463376ef-6291-46e1-b6ca-27106cd4d516" providerId="ADAL" clId="{56CA8BC1-2DB8-4937-ADBB-2278DC90AC39}" dt="2022-04-13T16:18:17.101" v="622" actId="1076"/>
          <ac:picMkLst>
            <pc:docMk/>
            <pc:sldMk cId="325034765" sldId="514"/>
            <ac:picMk id="437" creationId="{CB2258D8-F75C-4714-86BB-5541C4910C43}"/>
          </ac:picMkLst>
        </pc:pic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22" creationId="{F76FD1C0-AAE5-422A-BC31-BDC94DA52AF9}"/>
          </ac:cxnSpMkLst>
        </pc:cxn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26" creationId="{C9D01BA2-DA41-47E4-8020-B378FB20A1A2}"/>
          </ac:cxnSpMkLst>
        </pc:cxn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52" creationId="{FB3A2292-65AB-418B-B7AF-C23040C1E99B}"/>
          </ac:cxnSpMkLst>
        </pc:cxn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65" creationId="{544F52C8-B29E-4B8D-9C5C-0FB2D50D05E3}"/>
          </ac:cxnSpMkLst>
        </pc:cxn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66" creationId="{34522AE7-6E49-4F0D-B3F5-3CE791DB5D3F}"/>
          </ac:cxnSpMkLst>
        </pc:cxnChg>
        <pc:cxnChg chg="add del mod">
          <ac:chgData name="Thomas Berger" userId="463376ef-6291-46e1-b6ca-27106cd4d516" providerId="ADAL" clId="{56CA8BC1-2DB8-4937-ADBB-2278DC90AC39}" dt="2022-04-13T16:10:08.792" v="543"/>
          <ac:cxnSpMkLst>
            <pc:docMk/>
            <pc:sldMk cId="325034765" sldId="514"/>
            <ac:cxnSpMk id="68" creationId="{92F823B1-C6BE-459E-9DDA-7A2A7751C4FF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07" creationId="{54593BF4-3FF8-4BBD-B45F-EF7E6FAE4CA6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11" creationId="{450C06E9-2D06-4B89-A5DD-BC9CDE49815D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37" creationId="{F08EE8C9-4D82-415E-B496-D4576EEFA07E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50" creationId="{ABE9C126-C5E6-4CA4-90F6-C9DB464D39BB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51" creationId="{26CC838B-462F-4183-85A1-9AEB50A2847F}"/>
          </ac:cxnSpMkLst>
        </pc:cxnChg>
        <pc:cxnChg chg="add del mod">
          <ac:chgData name="Thomas Berger" userId="463376ef-6291-46e1-b6ca-27106cd4d516" providerId="ADAL" clId="{56CA8BC1-2DB8-4937-ADBB-2278DC90AC39}" dt="2022-04-13T16:10:56.581" v="599"/>
          <ac:cxnSpMkLst>
            <pc:docMk/>
            <pc:sldMk cId="325034765" sldId="514"/>
            <ac:cxnSpMk id="153" creationId="{17704D07-4814-4235-90A3-F8D23FAA5D8F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193" creationId="{A80991E5-39B0-429A-B5B6-A1F145B2FB75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197" creationId="{7107DBF3-4022-45CF-9527-2D40BF7297CB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223" creationId="{C2F1946C-A2B0-4CE5-8615-7EBA7BDCF98C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236" creationId="{104F3D01-8777-45FB-8CF4-C8E08F063184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237" creationId="{449C0AA4-AB2E-4E80-AD30-9BACC99DB471}"/>
          </ac:cxnSpMkLst>
        </pc:cxnChg>
        <pc:cxnChg chg="add del mod">
          <ac:chgData name="Thomas Berger" userId="463376ef-6291-46e1-b6ca-27106cd4d516" providerId="ADAL" clId="{56CA8BC1-2DB8-4937-ADBB-2278DC90AC39}" dt="2022-04-13T16:11:23.660" v="603"/>
          <ac:cxnSpMkLst>
            <pc:docMk/>
            <pc:sldMk cId="325034765" sldId="514"/>
            <ac:cxnSpMk id="239" creationId="{62F2127E-C28A-4280-BB84-0DD3AC8A8BC4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281" creationId="{303B067D-0070-49CD-BCDA-4EDBA832B56F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285" creationId="{8AAF5581-E807-48CB-8EFE-8CC724A21D7E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311" creationId="{1782F496-A594-4750-B7C3-2DEE86684CEA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324" creationId="{E6FE6CCE-AFAF-41D6-9DA8-C336695E2411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325" creationId="{FB44FC94-0761-4818-A1A7-1F00480A8348}"/>
          </ac:cxnSpMkLst>
        </pc:cxnChg>
        <pc:cxnChg chg="add del mod">
          <ac:chgData name="Thomas Berger" userId="463376ef-6291-46e1-b6ca-27106cd4d516" providerId="ADAL" clId="{56CA8BC1-2DB8-4937-ADBB-2278DC90AC39}" dt="2022-04-13T16:11:33.649" v="605"/>
          <ac:cxnSpMkLst>
            <pc:docMk/>
            <pc:sldMk cId="325034765" sldId="514"/>
            <ac:cxnSpMk id="327" creationId="{05FB94CB-FA64-45EC-A27B-BDCCD2F146C7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366" creationId="{315574F6-76D7-47B2-B42E-BD6BDC8ED13C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370" creationId="{E8684287-DED6-4A3C-B147-16DFDE5AD57B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396" creationId="{0AC08E4D-B9AB-45F1-BB46-9B383BC4CACF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409" creationId="{DB696067-962F-4431-A5B7-DBE2125BB01C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410" creationId="{DA4F48DA-173A-4F96-B058-2292D3E84BAE}"/>
          </ac:cxnSpMkLst>
        </pc:cxnChg>
        <pc:cxnChg chg="add del mod">
          <ac:chgData name="Thomas Berger" userId="463376ef-6291-46e1-b6ca-27106cd4d516" providerId="ADAL" clId="{56CA8BC1-2DB8-4937-ADBB-2278DC90AC39}" dt="2022-04-13T16:13:00.397" v="608" actId="478"/>
          <ac:cxnSpMkLst>
            <pc:docMk/>
            <pc:sldMk cId="325034765" sldId="514"/>
            <ac:cxnSpMk id="412" creationId="{68B11447-5038-4923-8C0C-E4A30732C507}"/>
          </ac:cxnSpMkLst>
        </pc:cxnChg>
      </pc:sldChg>
      <pc:sldChg chg="addSp delSp modSp add mod">
        <pc:chgData name="Thomas Berger" userId="463376ef-6291-46e1-b6ca-27106cd4d516" providerId="ADAL" clId="{56CA8BC1-2DB8-4937-ADBB-2278DC90AC39}" dt="2022-04-13T16:39:49.423" v="1039" actId="20577"/>
        <pc:sldMkLst>
          <pc:docMk/>
          <pc:sldMk cId="1448160719" sldId="515"/>
        </pc:sldMkLst>
        <pc:spChg chg="del">
          <ac:chgData name="Thomas Berger" userId="463376ef-6291-46e1-b6ca-27106cd4d516" providerId="ADAL" clId="{56CA8BC1-2DB8-4937-ADBB-2278DC90AC39}" dt="2022-04-13T16:18:53.774" v="625" actId="478"/>
          <ac:spMkLst>
            <pc:docMk/>
            <pc:sldMk cId="1448160719" sldId="515"/>
            <ac:spMk id="4" creationId="{B4283BA2-7B16-4B87-936F-67527C7569E2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14" creationId="{DF442262-9999-4738-A444-4DAF6D6E4199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15" creationId="{3476CE36-DA1B-4700-A332-427531B0493D}"/>
          </ac:spMkLst>
        </pc:spChg>
        <pc:spChg chg="add mod">
          <ac:chgData name="Thomas Berger" userId="463376ef-6291-46e1-b6ca-27106cd4d516" providerId="ADAL" clId="{56CA8BC1-2DB8-4937-ADBB-2278DC90AC39}" dt="2022-04-13T16:36:48.530" v="917" actId="6549"/>
          <ac:spMkLst>
            <pc:docMk/>
            <pc:sldMk cId="1448160719" sldId="515"/>
            <ac:spMk id="16" creationId="{26B236E0-2CB9-4059-8546-EBBB5CE35E24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19" creationId="{8F0B3760-6F37-42B0-B9F2-C2797CF251FF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21" creationId="{4A3286E8-FC74-4F91-AEA8-C675D75DF4E5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23" creationId="{87E665BC-9E0F-4FFB-9DA2-F63693B0B31C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24" creationId="{038CFFB0-57F4-4559-8C79-69F836707F86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25" creationId="{39AAF338-C01A-4A26-8C6D-B26087174C38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29" creationId="{AC3AEFB5-1F95-4DCD-B718-AB9A6FCE9689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0" creationId="{CFDFD070-D0E5-4C6C-A36D-F7F793EB6959}"/>
          </ac:spMkLst>
        </pc:spChg>
        <pc:spChg chg="add mod">
          <ac:chgData name="Thomas Berger" userId="463376ef-6291-46e1-b6ca-27106cd4d516" providerId="ADAL" clId="{56CA8BC1-2DB8-4937-ADBB-2278DC90AC39}" dt="2022-04-13T16:36:53.024" v="925" actId="20577"/>
          <ac:spMkLst>
            <pc:docMk/>
            <pc:sldMk cId="1448160719" sldId="515"/>
            <ac:spMk id="31" creationId="{EC89348C-BA69-4ECE-B0DF-675449F03B3B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3" creationId="{96CC6361-C6E2-476C-B668-FDB62BAD78C5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5" creationId="{875697EE-984C-4673-98F5-D40E620BDCEE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7" creationId="{767F0AB3-E6A6-4910-9DEB-98552EA97A93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8" creationId="{9F931B34-2259-46A0-857E-302AE0BD05F5}"/>
          </ac:spMkLst>
        </pc:spChg>
        <pc:spChg chg="add mod">
          <ac:chgData name="Thomas Berger" userId="463376ef-6291-46e1-b6ca-27106cd4d516" providerId="ADAL" clId="{56CA8BC1-2DB8-4937-ADBB-2278DC90AC39}" dt="2022-04-13T16:28:43.220" v="781" actId="1076"/>
          <ac:spMkLst>
            <pc:docMk/>
            <pc:sldMk cId="1448160719" sldId="515"/>
            <ac:spMk id="39" creationId="{75E85674-0743-402A-9B00-910C84AFD732}"/>
          </ac:spMkLst>
        </pc:spChg>
        <pc:spChg chg="add mod">
          <ac:chgData name="Thomas Berger" userId="463376ef-6291-46e1-b6ca-27106cd4d516" providerId="ADAL" clId="{56CA8BC1-2DB8-4937-ADBB-2278DC90AC39}" dt="2022-04-13T16:29:01.130" v="786" actId="571"/>
          <ac:spMkLst>
            <pc:docMk/>
            <pc:sldMk cId="1448160719" sldId="515"/>
            <ac:spMk id="47" creationId="{DEE6EDE3-6A64-4177-982F-FBC4769A680D}"/>
          </ac:spMkLst>
        </pc:spChg>
        <pc:spChg chg="add mod">
          <ac:chgData name="Thomas Berger" userId="463376ef-6291-46e1-b6ca-27106cd4d516" providerId="ADAL" clId="{56CA8BC1-2DB8-4937-ADBB-2278DC90AC39}" dt="2022-04-13T16:29:01.130" v="786" actId="571"/>
          <ac:spMkLst>
            <pc:docMk/>
            <pc:sldMk cId="1448160719" sldId="515"/>
            <ac:spMk id="48" creationId="{6838A3D5-6BFE-43B5-991B-B7564E490E00}"/>
          </ac:spMkLst>
        </pc:spChg>
        <pc:spChg chg="add mod">
          <ac:chgData name="Thomas Berger" userId="463376ef-6291-46e1-b6ca-27106cd4d516" providerId="ADAL" clId="{56CA8BC1-2DB8-4937-ADBB-2278DC90AC39}" dt="2022-04-13T16:36:58.241" v="933" actId="20577"/>
          <ac:spMkLst>
            <pc:docMk/>
            <pc:sldMk cId="1448160719" sldId="515"/>
            <ac:spMk id="49" creationId="{9E469460-A2FF-4384-8125-505C09AEC72C}"/>
          </ac:spMkLst>
        </pc:spChg>
        <pc:spChg chg="add mod">
          <ac:chgData name="Thomas Berger" userId="463376ef-6291-46e1-b6ca-27106cd4d516" providerId="ADAL" clId="{56CA8BC1-2DB8-4937-ADBB-2278DC90AC39}" dt="2022-04-13T16:29:01.130" v="786" actId="571"/>
          <ac:spMkLst>
            <pc:docMk/>
            <pc:sldMk cId="1448160719" sldId="515"/>
            <ac:spMk id="51" creationId="{776D448F-8E1E-4FAF-8E78-750D7E2708D0}"/>
          </ac:spMkLst>
        </pc:spChg>
        <pc:spChg chg="add mod">
          <ac:chgData name="Thomas Berger" userId="463376ef-6291-46e1-b6ca-27106cd4d516" providerId="ADAL" clId="{56CA8BC1-2DB8-4937-ADBB-2278DC90AC39}" dt="2022-04-13T16:29:01.130" v="786" actId="571"/>
          <ac:spMkLst>
            <pc:docMk/>
            <pc:sldMk cId="1448160719" sldId="515"/>
            <ac:spMk id="53" creationId="{602833F7-C539-4BDD-BA09-214EEEEF62BA}"/>
          </ac:spMkLst>
        </pc:spChg>
        <pc:spChg chg="add mod">
          <ac:chgData name="Thomas Berger" userId="463376ef-6291-46e1-b6ca-27106cd4d516" providerId="ADAL" clId="{56CA8BC1-2DB8-4937-ADBB-2278DC90AC39}" dt="2022-04-13T16:29:11.496" v="791" actId="14100"/>
          <ac:spMkLst>
            <pc:docMk/>
            <pc:sldMk cId="1448160719" sldId="515"/>
            <ac:spMk id="55" creationId="{CD0413CC-B5CE-4107-838D-A1545185A270}"/>
          </ac:spMkLst>
        </pc:spChg>
        <pc:spChg chg="add mod">
          <ac:chgData name="Thomas Berger" userId="463376ef-6291-46e1-b6ca-27106cd4d516" providerId="ADAL" clId="{56CA8BC1-2DB8-4937-ADBB-2278DC90AC39}" dt="2022-04-13T16:29:01.130" v="786" actId="571"/>
          <ac:spMkLst>
            <pc:docMk/>
            <pc:sldMk cId="1448160719" sldId="515"/>
            <ac:spMk id="56" creationId="{5F5F4422-1F16-409D-82EA-807595281D16}"/>
          </ac:spMkLst>
        </pc:spChg>
        <pc:spChg chg="add mod">
          <ac:chgData name="Thomas Berger" userId="463376ef-6291-46e1-b6ca-27106cd4d516" providerId="ADAL" clId="{56CA8BC1-2DB8-4937-ADBB-2278DC90AC39}" dt="2022-04-13T16:29:06.843" v="790" actId="20577"/>
          <ac:spMkLst>
            <pc:docMk/>
            <pc:sldMk cId="1448160719" sldId="515"/>
            <ac:spMk id="57" creationId="{C3BC1F8E-199A-487C-9EF6-B8B5649510C6}"/>
          </ac:spMkLst>
        </pc:spChg>
        <pc:spChg chg="add mod">
          <ac:chgData name="Thomas Berger" userId="463376ef-6291-46e1-b6ca-27106cd4d516" providerId="ADAL" clId="{56CA8BC1-2DB8-4937-ADBB-2278DC90AC39}" dt="2022-04-13T16:29:25.736" v="798" actId="255"/>
          <ac:spMkLst>
            <pc:docMk/>
            <pc:sldMk cId="1448160719" sldId="515"/>
            <ac:spMk id="58" creationId="{A593F910-582D-4463-BD8D-A9A77EC981FC}"/>
          </ac:spMkLst>
        </pc:spChg>
        <pc:spChg chg="add mod">
          <ac:chgData name="Thomas Berger" userId="463376ef-6291-46e1-b6ca-27106cd4d516" providerId="ADAL" clId="{56CA8BC1-2DB8-4937-ADBB-2278DC90AC39}" dt="2022-04-13T16:39:19.650" v="1025" actId="255"/>
          <ac:spMkLst>
            <pc:docMk/>
            <pc:sldMk cId="1448160719" sldId="515"/>
            <ac:spMk id="59" creationId="{ED87B630-5ED4-4A69-BB75-E1673696DF60}"/>
          </ac:spMkLst>
        </pc:spChg>
        <pc:spChg chg="add mod">
          <ac:chgData name="Thomas Berger" userId="463376ef-6291-46e1-b6ca-27106cd4d516" providerId="ADAL" clId="{56CA8BC1-2DB8-4937-ADBB-2278DC90AC39}" dt="2022-04-13T16:37:10.655" v="935" actId="1076"/>
          <ac:spMkLst>
            <pc:docMk/>
            <pc:sldMk cId="1448160719" sldId="515"/>
            <ac:spMk id="60" creationId="{164A8C0D-EB28-410A-89EA-B261165C6291}"/>
          </ac:spMkLst>
        </pc:spChg>
        <pc:spChg chg="add mod">
          <ac:chgData name="Thomas Berger" userId="463376ef-6291-46e1-b6ca-27106cd4d516" providerId="ADAL" clId="{56CA8BC1-2DB8-4937-ADBB-2278DC90AC39}" dt="2022-04-13T16:39:14.843" v="1024" actId="255"/>
          <ac:spMkLst>
            <pc:docMk/>
            <pc:sldMk cId="1448160719" sldId="515"/>
            <ac:spMk id="61" creationId="{8DB3388C-0E12-4F19-AF58-6ADC82DA3835}"/>
          </ac:spMkLst>
        </pc:spChg>
        <pc:spChg chg="add mod">
          <ac:chgData name="Thomas Berger" userId="463376ef-6291-46e1-b6ca-27106cd4d516" providerId="ADAL" clId="{56CA8BC1-2DB8-4937-ADBB-2278DC90AC39}" dt="2022-04-13T16:38:20.616" v="948" actId="571"/>
          <ac:spMkLst>
            <pc:docMk/>
            <pc:sldMk cId="1448160719" sldId="515"/>
            <ac:spMk id="62" creationId="{2E8B64A6-D62D-4B6F-9E60-65EC1B738301}"/>
          </ac:spMkLst>
        </pc:spChg>
        <pc:spChg chg="add mod">
          <ac:chgData name="Thomas Berger" userId="463376ef-6291-46e1-b6ca-27106cd4d516" providerId="ADAL" clId="{56CA8BC1-2DB8-4937-ADBB-2278DC90AC39}" dt="2022-04-13T16:39:45.324" v="1037" actId="20577"/>
          <ac:spMkLst>
            <pc:docMk/>
            <pc:sldMk cId="1448160719" sldId="515"/>
            <ac:spMk id="63" creationId="{80A6AADA-DAB8-452F-A60B-92B6E66B4760}"/>
          </ac:spMkLst>
        </pc:spChg>
        <pc:spChg chg="add mod">
          <ac:chgData name="Thomas Berger" userId="463376ef-6291-46e1-b6ca-27106cd4d516" providerId="ADAL" clId="{56CA8BC1-2DB8-4937-ADBB-2278DC90AC39}" dt="2022-04-13T16:39:26.662" v="1026" actId="571"/>
          <ac:spMkLst>
            <pc:docMk/>
            <pc:sldMk cId="1448160719" sldId="515"/>
            <ac:spMk id="64" creationId="{694DC728-B45F-4F87-B2DC-56477542CDC6}"/>
          </ac:spMkLst>
        </pc:spChg>
        <pc:spChg chg="add mod">
          <ac:chgData name="Thomas Berger" userId="463376ef-6291-46e1-b6ca-27106cd4d516" providerId="ADAL" clId="{56CA8BC1-2DB8-4937-ADBB-2278DC90AC39}" dt="2022-04-13T16:39:49.423" v="1039" actId="20577"/>
          <ac:spMkLst>
            <pc:docMk/>
            <pc:sldMk cId="1448160719" sldId="515"/>
            <ac:spMk id="65" creationId="{95EF51AC-F5E4-4ECE-A6E6-744990ED7F94}"/>
          </ac:spMkLst>
        </pc:spChg>
        <pc:spChg chg="add mod">
          <ac:chgData name="Thomas Berger" userId="463376ef-6291-46e1-b6ca-27106cd4d516" providerId="ADAL" clId="{56CA8BC1-2DB8-4937-ADBB-2278DC90AC39}" dt="2022-04-13T16:39:26.662" v="1026" actId="571"/>
          <ac:spMkLst>
            <pc:docMk/>
            <pc:sldMk cId="1448160719" sldId="515"/>
            <ac:spMk id="66" creationId="{66673644-CDE0-4FD9-8F2F-6BC4D2CF3D8F}"/>
          </ac:spMkLst>
        </pc:spChg>
        <pc:picChg chg="add del mod">
          <ac:chgData name="Thomas Berger" userId="463376ef-6291-46e1-b6ca-27106cd4d516" providerId="ADAL" clId="{56CA8BC1-2DB8-4937-ADBB-2278DC90AC39}" dt="2022-04-13T16:19:37.588" v="631" actId="478"/>
          <ac:picMkLst>
            <pc:docMk/>
            <pc:sldMk cId="1448160719" sldId="515"/>
            <ac:picMk id="6" creationId="{16EA5CA4-33E9-4217-880D-A293B3B8661C}"/>
          </ac:picMkLst>
        </pc:picChg>
        <pc:picChg chg="del">
          <ac:chgData name="Thomas Berger" userId="463376ef-6291-46e1-b6ca-27106cd4d516" providerId="ADAL" clId="{56CA8BC1-2DB8-4937-ADBB-2278DC90AC39}" dt="2022-04-13T16:18:51.007" v="624" actId="478"/>
          <ac:picMkLst>
            <pc:docMk/>
            <pc:sldMk cId="1448160719" sldId="515"/>
            <ac:picMk id="7" creationId="{E80CA920-CE91-4239-BEDA-F93CCBCC1805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9" creationId="{2983E7F4-CFD3-49E1-B785-1DAED3F5AD1F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12" creationId="{C61F2F9A-DC61-41C1-BC38-FC3116DD2B8F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13" creationId="{F0CC6A98-0CE4-4BBD-960C-99590BA2ED15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26" creationId="{C6333B21-0B1B-4B7F-93C0-1E638BE62832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27" creationId="{625F3C32-4965-4F91-8EF4-C15808BBEF53}"/>
          </ac:picMkLst>
        </pc:picChg>
        <pc:picChg chg="add mod">
          <ac:chgData name="Thomas Berger" userId="463376ef-6291-46e1-b6ca-27106cd4d516" providerId="ADAL" clId="{56CA8BC1-2DB8-4937-ADBB-2278DC90AC39}" dt="2022-04-13T16:28:43.220" v="781" actId="1076"/>
          <ac:picMkLst>
            <pc:docMk/>
            <pc:sldMk cId="1448160719" sldId="515"/>
            <ac:picMk id="28" creationId="{F4283D97-247B-46BB-B101-83C7B6719894}"/>
          </ac:picMkLst>
        </pc:picChg>
        <pc:picChg chg="add mod">
          <ac:chgData name="Thomas Berger" userId="463376ef-6291-46e1-b6ca-27106cd4d516" providerId="ADAL" clId="{56CA8BC1-2DB8-4937-ADBB-2278DC90AC39}" dt="2022-04-13T16:29:01.130" v="786" actId="571"/>
          <ac:picMkLst>
            <pc:docMk/>
            <pc:sldMk cId="1448160719" sldId="515"/>
            <ac:picMk id="44" creationId="{866074C9-EECD-4165-9961-FA6C2333E645}"/>
          </ac:picMkLst>
        </pc:picChg>
        <pc:picChg chg="add mod">
          <ac:chgData name="Thomas Berger" userId="463376ef-6291-46e1-b6ca-27106cd4d516" providerId="ADAL" clId="{56CA8BC1-2DB8-4937-ADBB-2278DC90AC39}" dt="2022-04-13T16:29:01.130" v="786" actId="571"/>
          <ac:picMkLst>
            <pc:docMk/>
            <pc:sldMk cId="1448160719" sldId="515"/>
            <ac:picMk id="45" creationId="{FFFDEDE1-FC34-4C48-AD13-FD82F1CD8F6F}"/>
          </ac:picMkLst>
        </pc:picChg>
        <pc:picChg chg="add mod">
          <ac:chgData name="Thomas Berger" userId="463376ef-6291-46e1-b6ca-27106cd4d516" providerId="ADAL" clId="{56CA8BC1-2DB8-4937-ADBB-2278DC90AC39}" dt="2022-04-13T16:29:01.130" v="786" actId="571"/>
          <ac:picMkLst>
            <pc:docMk/>
            <pc:sldMk cId="1448160719" sldId="515"/>
            <ac:picMk id="46" creationId="{FDCEE037-364A-4C35-9FB8-C8CC90FF1639}"/>
          </ac:picMkLst>
        </pc:picChg>
        <pc:cxnChg chg="add mod">
          <ac:chgData name="Thomas Berger" userId="463376ef-6291-46e1-b6ca-27106cd4d516" providerId="ADAL" clId="{56CA8BC1-2DB8-4937-ADBB-2278DC90AC39}" dt="2022-04-13T16:28:55.058" v="785" actId="14100"/>
          <ac:cxnSpMkLst>
            <pc:docMk/>
            <pc:sldMk cId="1448160719" sldId="515"/>
            <ac:cxnSpMk id="11" creationId="{C57BFC91-52E6-4BF3-A725-F4703435298A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18" creationId="{86FCFF26-8A95-43FA-8F20-6E47542AD7AA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20" creationId="{F656F61D-6420-438B-BA83-55D7CE3FEED1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22" creationId="{C2A2CA43-251D-4E93-B99A-5D2C97D7418B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32" creationId="{00F5DCBF-8894-45F3-89EF-BA57AE78EBD0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34" creationId="{9A7966F4-4D58-4E93-95D6-1DF4AA83A511}"/>
          </ac:cxnSpMkLst>
        </pc:cxnChg>
        <pc:cxnChg chg="add mod">
          <ac:chgData name="Thomas Berger" userId="463376ef-6291-46e1-b6ca-27106cd4d516" providerId="ADAL" clId="{56CA8BC1-2DB8-4937-ADBB-2278DC90AC39}" dt="2022-04-13T16:28:43.220" v="781" actId="1076"/>
          <ac:cxnSpMkLst>
            <pc:docMk/>
            <pc:sldMk cId="1448160719" sldId="515"/>
            <ac:cxnSpMk id="36" creationId="{BA4BF164-BF7F-449E-A35E-E4A69E1BB0C4}"/>
          </ac:cxnSpMkLst>
        </pc:cxnChg>
        <pc:cxnChg chg="add mod">
          <ac:chgData name="Thomas Berger" userId="463376ef-6291-46e1-b6ca-27106cd4d516" providerId="ADAL" clId="{56CA8BC1-2DB8-4937-ADBB-2278DC90AC39}" dt="2022-04-13T16:29:01.130" v="786" actId="571"/>
          <ac:cxnSpMkLst>
            <pc:docMk/>
            <pc:sldMk cId="1448160719" sldId="515"/>
            <ac:cxnSpMk id="50" creationId="{8A5CB36C-C67B-49B0-8E38-88230BCAA001}"/>
          </ac:cxnSpMkLst>
        </pc:cxnChg>
        <pc:cxnChg chg="add mod">
          <ac:chgData name="Thomas Berger" userId="463376ef-6291-46e1-b6ca-27106cd4d516" providerId="ADAL" clId="{56CA8BC1-2DB8-4937-ADBB-2278DC90AC39}" dt="2022-04-13T16:29:01.130" v="786" actId="571"/>
          <ac:cxnSpMkLst>
            <pc:docMk/>
            <pc:sldMk cId="1448160719" sldId="515"/>
            <ac:cxnSpMk id="52" creationId="{4EBFC217-0A69-4459-AE4D-09E1986C5915}"/>
          </ac:cxnSpMkLst>
        </pc:cxnChg>
        <pc:cxnChg chg="add mod">
          <ac:chgData name="Thomas Berger" userId="463376ef-6291-46e1-b6ca-27106cd4d516" providerId="ADAL" clId="{56CA8BC1-2DB8-4937-ADBB-2278DC90AC39}" dt="2022-04-13T16:29:01.130" v="786" actId="571"/>
          <ac:cxnSpMkLst>
            <pc:docMk/>
            <pc:sldMk cId="1448160719" sldId="515"/>
            <ac:cxnSpMk id="54" creationId="{960FCDC9-CF7F-41AE-8205-C25AFA801605}"/>
          </ac:cxnSpMkLst>
        </pc:cxnChg>
      </pc:sldChg>
      <pc:sldChg chg="addSp delSp modSp new mod ord">
        <pc:chgData name="Thomas Berger" userId="463376ef-6291-46e1-b6ca-27106cd4d516" providerId="ADAL" clId="{56CA8BC1-2DB8-4937-ADBB-2278DC90AC39}" dt="2022-04-23T13:07:56.964" v="8996" actId="20577"/>
        <pc:sldMkLst>
          <pc:docMk/>
          <pc:sldMk cId="202629275" sldId="516"/>
        </pc:sldMkLst>
        <pc:spChg chg="mod">
          <ac:chgData name="Thomas Berger" userId="463376ef-6291-46e1-b6ca-27106cd4d516" providerId="ADAL" clId="{56CA8BC1-2DB8-4937-ADBB-2278DC90AC39}" dt="2022-04-23T13:07:56.964" v="8996" actId="20577"/>
          <ac:spMkLst>
            <pc:docMk/>
            <pc:sldMk cId="202629275" sldId="516"/>
            <ac:spMk id="2" creationId="{235BCA43-709E-404C-94F6-257135147AE1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" creationId="{BE27DEAD-6128-4F11-92E9-230991D3AC8A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" creationId="{1FD7E254-D41F-425E-85F4-3A7B3D944E32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7" creationId="{E768C6CF-344B-4504-917A-19EBABA5C55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8" creationId="{B3B47DAC-2500-48D0-9358-51CA0CED9706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9" creationId="{CC911759-195E-455E-9DAB-3B90C546F2E8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0" creationId="{FD0CCCB6-A0DD-45A5-BE84-19BC99DCCAFB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1" creationId="{F8ED4F38-D166-4FFA-88E5-ACAEF403C795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2" creationId="{519EEAFB-9D4B-410E-916C-E6CC049B0E1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3" creationId="{A1F3F5B8-AF3E-430A-B9E6-E0D476C43BFD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4" creationId="{9C37AC8B-7D06-4001-A37A-B435B5D5DD76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5" creationId="{0C69AB93-029A-4A2F-9F41-4613A3CAB7F7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6" creationId="{2CD4F0F5-728A-4749-B07E-D2915F259507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7" creationId="{FA7019FA-2A41-443D-96B2-CD16EAE7BDE5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8" creationId="{B4594CCB-6E5C-47B2-BAAC-8DD976319FB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19" creationId="{3127246A-766E-4E73-BCC0-56185E886D9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0" creationId="{E4DCEE7C-3CD8-4863-A899-483A972B522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1" creationId="{5B342F1E-DB8F-42E2-968C-FED55144EFE0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2" creationId="{5F2680FB-64A3-482E-BA3D-9E6CAA3BF17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3" creationId="{AB4BDBBD-766C-46AC-B004-A31EEA77FEF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4" creationId="{C91D5DF0-D258-4819-B956-36A9ED76C391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5" creationId="{A70067D5-1469-45D4-8260-932599895DEF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6" creationId="{0F9CD8DF-F5F4-4055-8C75-34C97EFBAF51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7" creationId="{A094A99A-7CA1-47FF-A96F-3D9F02F0D754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8" creationId="{74E1DBFC-8CD5-41C7-B080-DD9AF2C0A957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29" creationId="{CCFAD70B-E9F4-41C9-873A-5CCF48A9C185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0" creationId="{3712CC27-1232-4006-8C64-CA34005C756F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1" creationId="{5FAF8E74-91F6-4DCE-B0E9-A3BE37D9CCB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2" creationId="{39480C55-2227-45C1-839A-0D1A7C300ED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3" creationId="{69B6CB4A-FC2E-4813-9C99-2A613D6A59F7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4" creationId="{FDBA3FBC-0F3E-45D1-9BBE-807C48C40B96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5" creationId="{5140F6E8-E882-4479-82E6-C47130154C8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6" creationId="{85B48161-8A2B-48CB-BF31-8EEB8938489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7" creationId="{66D6100E-4B8D-498D-AA5D-86BF08F0292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8" creationId="{F8FC9A93-5660-424E-81C2-E0697F6885F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39" creationId="{18D05580-4878-44F3-B1E9-5D388B0C8E8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0" creationId="{A07A4528-50A3-4E2B-86CC-AA395D3208EB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1" creationId="{19F7FC83-F711-465D-9472-9BD242F16B25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2" creationId="{A4519ADB-AC7E-46F3-8905-F5F8F0354FA4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3" creationId="{B61B265E-162E-483D-98EC-585181AD0C80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4" creationId="{72FF2813-6FE4-42E3-A7A9-08DDFED06D2B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5" creationId="{BC3402DF-C94C-431E-819C-645E5E745AE1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6" creationId="{27CAB06D-C392-42A7-B383-D8610BECF98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7" creationId="{466E31DC-DD09-493E-935D-1581A87B5DC6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8" creationId="{3692E3AE-C49C-4D40-8DD4-9FF967AB8D7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49" creationId="{FE5F569C-72AB-48B3-9A11-2B6850A517DB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0" creationId="{158725CA-7876-464C-8A4C-898E812B69A4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1" creationId="{A9E58E08-94DC-451E-A241-69FF3B373062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2" creationId="{1637CAAD-9FC8-4CD2-9230-2F7452B39B8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3" creationId="{76FBF632-4CE2-4420-9130-955AC230843C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4" creationId="{0D552512-0062-4AA6-9520-EE9A4D632850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5" creationId="{824856DF-1D05-4615-988A-BD11D243AD37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6" creationId="{4B235407-E2BB-4922-A5C5-BAAD6114365B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7" creationId="{DCB2467C-E96E-4CB4-A618-43316898BF8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8" creationId="{FA5E4221-0496-4B07-9263-1F874097AC1A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59" creationId="{1BC01B2C-D341-4983-A231-468CB00A396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0" creationId="{153A50AA-FD79-4BDC-917E-EBBA5FB39462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1" creationId="{D910807E-F20A-41E7-9E37-80DF510DD684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2" creationId="{D8E39D34-4005-4932-ADDC-80BE1227799D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3" creationId="{EC5A19F6-C7B7-4E69-AEA1-2285BABEAE2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4" creationId="{0283A79C-B765-47F0-8DB8-8850BF435F53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5" creationId="{B14541D0-48E5-4ECA-8BE4-FC6B014A860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6" creationId="{EC3EB8B8-9F5F-488A-ADB1-6078F11BE5C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7" creationId="{B11D896A-2567-4999-B6C4-214F9981D29F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8" creationId="{E8309573-80B8-404C-99C3-4634C6049D59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69" creationId="{B540B092-FAF9-4E21-B2D2-69C3EBC69EE4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70" creationId="{B04D2BA6-4144-458D-ACC2-5B4FF2D3598F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71" creationId="{430DBF8C-EBC9-4A72-925A-475746F2AD6E}"/>
          </ac:spMkLst>
        </pc:spChg>
        <pc:spChg chg="add del mod">
          <ac:chgData name="Thomas Berger" userId="463376ef-6291-46e1-b6ca-27106cd4d516" providerId="ADAL" clId="{56CA8BC1-2DB8-4937-ADBB-2278DC90AC39}" dt="2022-04-13T16:41:04.068" v="1042"/>
          <ac:spMkLst>
            <pc:docMk/>
            <pc:sldMk cId="202629275" sldId="516"/>
            <ac:spMk id="72" creationId="{226593CC-8FA0-47C9-B694-8B7209158D48}"/>
          </ac:spMkLst>
        </pc:spChg>
        <pc:picChg chg="add mod">
          <ac:chgData name="Thomas Berger" userId="463376ef-6291-46e1-b6ca-27106cd4d516" providerId="ADAL" clId="{56CA8BC1-2DB8-4937-ADBB-2278DC90AC39}" dt="2022-04-13T16:41:11.494" v="1045" actId="1076"/>
          <ac:picMkLst>
            <pc:docMk/>
            <pc:sldMk cId="202629275" sldId="516"/>
            <ac:picMk id="73" creationId="{BE5703C7-073D-417D-85C9-A6B783B2351B}"/>
          </ac:picMkLst>
        </pc:picChg>
      </pc:sldChg>
      <pc:sldChg chg="modSp add mod">
        <pc:chgData name="Thomas Berger" userId="463376ef-6291-46e1-b6ca-27106cd4d516" providerId="ADAL" clId="{56CA8BC1-2DB8-4937-ADBB-2278DC90AC39}" dt="2022-04-14T08:51:22.405" v="3176" actId="5793"/>
        <pc:sldMkLst>
          <pc:docMk/>
          <pc:sldMk cId="1833155194" sldId="517"/>
        </pc:sldMkLst>
        <pc:spChg chg="mod">
          <ac:chgData name="Thomas Berger" userId="463376ef-6291-46e1-b6ca-27106cd4d516" providerId="ADAL" clId="{56CA8BC1-2DB8-4937-ADBB-2278DC90AC39}" dt="2022-04-14T08:51:22.405" v="3176" actId="5793"/>
          <ac:spMkLst>
            <pc:docMk/>
            <pc:sldMk cId="1833155194" sldId="517"/>
            <ac:spMk id="2" creationId="{D3FD865B-F943-4D46-8ED2-C24D189544A5}"/>
          </ac:spMkLst>
        </pc:spChg>
        <pc:spChg chg="mod">
          <ac:chgData name="Thomas Berger" userId="463376ef-6291-46e1-b6ca-27106cd4d516" providerId="ADAL" clId="{56CA8BC1-2DB8-4937-ADBB-2278DC90AC39}" dt="2022-04-14T08:22:58.124" v="1158" actId="20577"/>
          <ac:spMkLst>
            <pc:docMk/>
            <pc:sldMk cId="1833155194" sldId="517"/>
            <ac:spMk id="3" creationId="{507E921A-DD00-4E77-A959-28825EA86684}"/>
          </ac:spMkLst>
        </pc:spChg>
      </pc:sldChg>
      <pc:sldChg chg="modSp add mod">
        <pc:chgData name="Thomas Berger" userId="463376ef-6291-46e1-b6ca-27106cd4d516" providerId="ADAL" clId="{56CA8BC1-2DB8-4937-ADBB-2278DC90AC39}" dt="2022-04-14T08:56:39.150" v="4054" actId="20577"/>
        <pc:sldMkLst>
          <pc:docMk/>
          <pc:sldMk cId="3181993976" sldId="518"/>
        </pc:sldMkLst>
        <pc:spChg chg="mod">
          <ac:chgData name="Thomas Berger" userId="463376ef-6291-46e1-b6ca-27106cd4d516" providerId="ADAL" clId="{56CA8BC1-2DB8-4937-ADBB-2278DC90AC39}" dt="2022-04-14T08:56:39.150" v="4054" actId="20577"/>
          <ac:spMkLst>
            <pc:docMk/>
            <pc:sldMk cId="3181993976" sldId="518"/>
            <ac:spMk id="2" creationId="{D3FD865B-F943-4D46-8ED2-C24D189544A5}"/>
          </ac:spMkLst>
        </pc:spChg>
      </pc:sldChg>
      <pc:sldChg chg="addSp delSp modSp add mod">
        <pc:chgData name="Thomas Berger" userId="463376ef-6291-46e1-b6ca-27106cd4d516" providerId="ADAL" clId="{56CA8BC1-2DB8-4937-ADBB-2278DC90AC39}" dt="2022-04-14T09:21:17.359" v="4576" actId="20577"/>
        <pc:sldMkLst>
          <pc:docMk/>
          <pc:sldMk cId="1796452575" sldId="519"/>
        </pc:sldMkLst>
        <pc:spChg chg="mod">
          <ac:chgData name="Thomas Berger" userId="463376ef-6291-46e1-b6ca-27106cd4d516" providerId="ADAL" clId="{56CA8BC1-2DB8-4937-ADBB-2278DC90AC39}" dt="2022-04-14T08:59:04.852" v="4095" actId="255"/>
          <ac:spMkLst>
            <pc:docMk/>
            <pc:sldMk cId="1796452575" sldId="519"/>
            <ac:spMk id="3" creationId="{41AAE56B-D106-411D-AB14-53F877EA9A82}"/>
          </ac:spMkLst>
        </pc:spChg>
        <pc:spChg chg="mod">
          <ac:chgData name="Thomas Berger" userId="463376ef-6291-46e1-b6ca-27106cd4d516" providerId="ADAL" clId="{56CA8BC1-2DB8-4937-ADBB-2278DC90AC39}" dt="2022-04-14T09:03:24.193" v="4147" actId="1076"/>
          <ac:spMkLst>
            <pc:docMk/>
            <pc:sldMk cId="1796452575" sldId="519"/>
            <ac:spMk id="4" creationId="{D30311A5-38F5-4F4C-847D-3E8F8090BFF7}"/>
          </ac:spMkLst>
        </pc:spChg>
        <pc:spChg chg="del mod">
          <ac:chgData name="Thomas Berger" userId="463376ef-6291-46e1-b6ca-27106cd4d516" providerId="ADAL" clId="{56CA8BC1-2DB8-4937-ADBB-2278DC90AC39}" dt="2022-04-14T08:59:57.526" v="4130" actId="478"/>
          <ac:spMkLst>
            <pc:docMk/>
            <pc:sldMk cId="1796452575" sldId="519"/>
            <ac:spMk id="8" creationId="{59BC46EC-FF18-47EE-B17D-86FFB388499F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13" creationId="{5262215F-B8A4-4596-AF0D-FCA354225FCB}"/>
          </ac:spMkLst>
        </pc:spChg>
        <pc:spChg chg="del mod">
          <ac:chgData name="Thomas Berger" userId="463376ef-6291-46e1-b6ca-27106cd4d516" providerId="ADAL" clId="{56CA8BC1-2DB8-4937-ADBB-2278DC90AC39}" dt="2022-04-14T08:59:26.037" v="4111" actId="478"/>
          <ac:spMkLst>
            <pc:docMk/>
            <pc:sldMk cId="1796452575" sldId="519"/>
            <ac:spMk id="17" creationId="{AA0EA11E-0CE2-4CF0-B009-7DCF55CD6495}"/>
          </ac:spMkLst>
        </pc:spChg>
        <pc:spChg chg="del">
          <ac:chgData name="Thomas Berger" userId="463376ef-6291-46e1-b6ca-27106cd4d516" providerId="ADAL" clId="{56CA8BC1-2DB8-4937-ADBB-2278DC90AC39}" dt="2022-04-14T08:59:38.224" v="4119" actId="478"/>
          <ac:spMkLst>
            <pc:docMk/>
            <pc:sldMk cId="1796452575" sldId="519"/>
            <ac:spMk id="18" creationId="{F7C9670C-0E50-4FE8-9A00-4A44CBBD6082}"/>
          </ac:spMkLst>
        </pc:spChg>
        <pc:spChg chg="del">
          <ac:chgData name="Thomas Berger" userId="463376ef-6291-46e1-b6ca-27106cd4d516" providerId="ADAL" clId="{56CA8BC1-2DB8-4937-ADBB-2278DC90AC39}" dt="2022-04-14T08:59:35.895" v="4117" actId="478"/>
          <ac:spMkLst>
            <pc:docMk/>
            <pc:sldMk cId="1796452575" sldId="519"/>
            <ac:spMk id="19" creationId="{EF9187AA-E2C6-44CE-9EAD-984C635A4C39}"/>
          </ac:spMkLst>
        </pc:spChg>
        <pc:spChg chg="del">
          <ac:chgData name="Thomas Berger" userId="463376ef-6291-46e1-b6ca-27106cd4d516" providerId="ADAL" clId="{56CA8BC1-2DB8-4937-ADBB-2278DC90AC39}" dt="2022-04-14T08:59:11.707" v="4098" actId="478"/>
          <ac:spMkLst>
            <pc:docMk/>
            <pc:sldMk cId="1796452575" sldId="519"/>
            <ac:spMk id="21" creationId="{6D1DA196-E00D-4CCF-AA2E-9C4057BCE7C0}"/>
          </ac:spMkLst>
        </pc:spChg>
        <pc:spChg chg="del">
          <ac:chgData name="Thomas Berger" userId="463376ef-6291-46e1-b6ca-27106cd4d516" providerId="ADAL" clId="{56CA8BC1-2DB8-4937-ADBB-2278DC90AC39}" dt="2022-04-14T08:59:58.928" v="4131" actId="478"/>
          <ac:spMkLst>
            <pc:docMk/>
            <pc:sldMk cId="1796452575" sldId="519"/>
            <ac:spMk id="23" creationId="{9BED6780-0E42-42E8-A1BD-5C6FC3AD6733}"/>
          </ac:spMkLst>
        </pc:spChg>
        <pc:spChg chg="del">
          <ac:chgData name="Thomas Berger" userId="463376ef-6291-46e1-b6ca-27106cd4d516" providerId="ADAL" clId="{56CA8BC1-2DB8-4937-ADBB-2278DC90AC39}" dt="2022-04-14T08:59:16.550" v="4101" actId="478"/>
          <ac:spMkLst>
            <pc:docMk/>
            <pc:sldMk cId="1796452575" sldId="519"/>
            <ac:spMk id="24" creationId="{47185F93-C80F-4350-97BA-348F094B673E}"/>
          </ac:spMkLst>
        </pc:spChg>
        <pc:spChg chg="del">
          <ac:chgData name="Thomas Berger" userId="463376ef-6291-46e1-b6ca-27106cd4d516" providerId="ADAL" clId="{56CA8BC1-2DB8-4937-ADBB-2278DC90AC39}" dt="2022-04-14T08:59:12.909" v="4099" actId="478"/>
          <ac:spMkLst>
            <pc:docMk/>
            <pc:sldMk cId="1796452575" sldId="519"/>
            <ac:spMk id="25" creationId="{6A2B526C-D9FC-4395-A58C-C59F72E7350C}"/>
          </ac:spMkLst>
        </pc:spChg>
        <pc:spChg chg="add 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27" creationId="{3C48D3B3-9099-41DF-ADD5-3BA9C70ED839}"/>
          </ac:spMkLst>
        </pc:spChg>
        <pc:spChg chg="del">
          <ac:chgData name="Thomas Berger" userId="463376ef-6291-46e1-b6ca-27106cd4d516" providerId="ADAL" clId="{56CA8BC1-2DB8-4937-ADBB-2278DC90AC39}" dt="2022-04-14T08:59:27.269" v="4112" actId="478"/>
          <ac:spMkLst>
            <pc:docMk/>
            <pc:sldMk cId="1796452575" sldId="519"/>
            <ac:spMk id="29" creationId="{6B7B1563-D7BA-4765-82F2-6BB09844CEA6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31" creationId="{AEA890DE-E3CA-43B6-A974-70906692467D}"/>
          </ac:spMkLst>
        </pc:spChg>
        <pc:spChg chg="del">
          <ac:chgData name="Thomas Berger" userId="463376ef-6291-46e1-b6ca-27106cd4d516" providerId="ADAL" clId="{56CA8BC1-2DB8-4937-ADBB-2278DC90AC39}" dt="2022-04-14T08:59:08.319" v="4096" actId="478"/>
          <ac:spMkLst>
            <pc:docMk/>
            <pc:sldMk cId="1796452575" sldId="519"/>
            <ac:spMk id="33" creationId="{D22C5DE0-3ED2-4B01-9CC1-FD43294C0D7B}"/>
          </ac:spMkLst>
        </pc:spChg>
        <pc:spChg chg="del">
          <ac:chgData name="Thomas Berger" userId="463376ef-6291-46e1-b6ca-27106cd4d516" providerId="ADAL" clId="{56CA8BC1-2DB8-4937-ADBB-2278DC90AC39}" dt="2022-04-14T08:59:40.844" v="4121" actId="478"/>
          <ac:spMkLst>
            <pc:docMk/>
            <pc:sldMk cId="1796452575" sldId="519"/>
            <ac:spMk id="34" creationId="{985E8442-E975-4E6E-B5FC-167A0D62C611}"/>
          </ac:spMkLst>
        </pc:spChg>
        <pc:spChg chg="del">
          <ac:chgData name="Thomas Berger" userId="463376ef-6291-46e1-b6ca-27106cd4d516" providerId="ADAL" clId="{56CA8BC1-2DB8-4937-ADBB-2278DC90AC39}" dt="2022-04-14T08:59:53.848" v="4127" actId="478"/>
          <ac:spMkLst>
            <pc:docMk/>
            <pc:sldMk cId="1796452575" sldId="519"/>
            <ac:spMk id="35" creationId="{6A29840B-5402-4656-9611-19C60E546632}"/>
          </ac:spMkLst>
        </pc:spChg>
        <pc:spChg chg="del">
          <ac:chgData name="Thomas Berger" userId="463376ef-6291-46e1-b6ca-27106cd4d516" providerId="ADAL" clId="{56CA8BC1-2DB8-4937-ADBB-2278DC90AC39}" dt="2022-04-14T08:59:28.958" v="4114" actId="478"/>
          <ac:spMkLst>
            <pc:docMk/>
            <pc:sldMk cId="1796452575" sldId="519"/>
            <ac:spMk id="36" creationId="{FAFE1C93-522B-4B0B-AA67-799A368F7BCE}"/>
          </ac:spMkLst>
        </pc:spChg>
        <pc:spChg chg="del">
          <ac:chgData name="Thomas Berger" userId="463376ef-6291-46e1-b6ca-27106cd4d516" providerId="ADAL" clId="{56CA8BC1-2DB8-4937-ADBB-2278DC90AC39}" dt="2022-04-14T08:59:30.193" v="4115" actId="478"/>
          <ac:spMkLst>
            <pc:docMk/>
            <pc:sldMk cId="1796452575" sldId="519"/>
            <ac:spMk id="37" creationId="{1F03B53E-9DEC-4F2A-85F4-650A419FADB8}"/>
          </ac:spMkLst>
        </pc:spChg>
        <pc:spChg chg="del">
          <ac:chgData name="Thomas Berger" userId="463376ef-6291-46e1-b6ca-27106cd4d516" providerId="ADAL" clId="{56CA8BC1-2DB8-4937-ADBB-2278DC90AC39}" dt="2022-04-14T08:59:24.232" v="4108" actId="478"/>
          <ac:spMkLst>
            <pc:docMk/>
            <pc:sldMk cId="1796452575" sldId="519"/>
            <ac:spMk id="38" creationId="{9F6F169C-515D-42CB-88DC-FCE198799811}"/>
          </ac:spMkLst>
        </pc:spChg>
        <pc:spChg chg="del">
          <ac:chgData name="Thomas Berger" userId="463376ef-6291-46e1-b6ca-27106cd4d516" providerId="ADAL" clId="{56CA8BC1-2DB8-4937-ADBB-2278DC90AC39}" dt="2022-04-14T08:59:39.021" v="4120" actId="478"/>
          <ac:spMkLst>
            <pc:docMk/>
            <pc:sldMk cId="1796452575" sldId="519"/>
            <ac:spMk id="39" creationId="{84FDA43D-FAEF-4D53-BE39-A83076D62711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41" creationId="{0FF1EB06-0915-41C0-BABF-2FA92CA999E9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43" creationId="{44DC23BE-076F-4658-B2B0-0EC465AF8A55}"/>
          </ac:spMkLst>
        </pc:spChg>
        <pc:spChg chg="del">
          <ac:chgData name="Thomas Berger" userId="463376ef-6291-46e1-b6ca-27106cd4d516" providerId="ADAL" clId="{56CA8BC1-2DB8-4937-ADBB-2278DC90AC39}" dt="2022-04-14T08:59:23.308" v="4107" actId="478"/>
          <ac:spMkLst>
            <pc:docMk/>
            <pc:sldMk cId="1796452575" sldId="519"/>
            <ac:spMk id="44" creationId="{C12B9D44-15ED-4D11-88C5-060014631A4A}"/>
          </ac:spMkLst>
        </pc:spChg>
        <pc:spChg chg="del">
          <ac:chgData name="Thomas Berger" userId="463376ef-6291-46e1-b6ca-27106cd4d516" providerId="ADAL" clId="{56CA8BC1-2DB8-4937-ADBB-2278DC90AC39}" dt="2022-04-14T08:59:54.702" v="4128" actId="478"/>
          <ac:spMkLst>
            <pc:docMk/>
            <pc:sldMk cId="1796452575" sldId="519"/>
            <ac:spMk id="45" creationId="{CD0D2951-49DF-444D-8228-08A24FD87431}"/>
          </ac:spMkLst>
        </pc:spChg>
        <pc:spChg chg="del">
          <ac:chgData name="Thomas Berger" userId="463376ef-6291-46e1-b6ca-27106cd4d516" providerId="ADAL" clId="{56CA8BC1-2DB8-4937-ADBB-2278DC90AC39}" dt="2022-04-14T08:59:14.475" v="4100" actId="478"/>
          <ac:spMkLst>
            <pc:docMk/>
            <pc:sldMk cId="1796452575" sldId="519"/>
            <ac:spMk id="46" creationId="{9E149617-4C8E-45E0-83E2-59230D03C592}"/>
          </ac:spMkLst>
        </pc:spChg>
        <pc:spChg chg="del">
          <ac:chgData name="Thomas Berger" userId="463376ef-6291-46e1-b6ca-27106cd4d516" providerId="ADAL" clId="{56CA8BC1-2DB8-4937-ADBB-2278DC90AC39}" dt="2022-04-14T08:59:50.941" v="4126" actId="478"/>
          <ac:spMkLst>
            <pc:docMk/>
            <pc:sldMk cId="1796452575" sldId="519"/>
            <ac:spMk id="47" creationId="{1E609F28-3F8E-4F2F-B14C-A133BBB03E6D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49" creationId="{33698AEA-41E1-407B-BB01-3624D3697C32}"/>
          </ac:spMkLst>
        </pc:spChg>
        <pc:spChg chg="del">
          <ac:chgData name="Thomas Berger" userId="463376ef-6291-46e1-b6ca-27106cd4d516" providerId="ADAL" clId="{56CA8BC1-2DB8-4937-ADBB-2278DC90AC39}" dt="2022-04-14T08:59:55.580" v="4129" actId="478"/>
          <ac:spMkLst>
            <pc:docMk/>
            <pc:sldMk cId="1796452575" sldId="519"/>
            <ac:spMk id="50" creationId="{AD837925-C6F6-4991-A766-B8825D3A64DB}"/>
          </ac:spMkLst>
        </pc:spChg>
        <pc:spChg chg="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52" creationId="{486B1436-CCC8-468C-A9F6-9D0E6DECFA51}"/>
          </ac:spMkLst>
        </pc:spChg>
        <pc:spChg chg="del">
          <ac:chgData name="Thomas Berger" userId="463376ef-6291-46e1-b6ca-27106cd4d516" providerId="ADAL" clId="{56CA8BC1-2DB8-4937-ADBB-2278DC90AC39}" dt="2022-04-14T08:59:20.608" v="4104" actId="478"/>
          <ac:spMkLst>
            <pc:docMk/>
            <pc:sldMk cId="1796452575" sldId="519"/>
            <ac:spMk id="53" creationId="{8EDF49AE-C99E-4165-A8D5-FA1C3126E5FF}"/>
          </ac:spMkLst>
        </pc:spChg>
        <pc:spChg chg="add del mod">
          <ac:chgData name="Thomas Berger" userId="463376ef-6291-46e1-b6ca-27106cd4d516" providerId="ADAL" clId="{56CA8BC1-2DB8-4937-ADBB-2278DC90AC39}" dt="2022-04-14T09:09:18.968" v="4357" actId="478"/>
          <ac:spMkLst>
            <pc:docMk/>
            <pc:sldMk cId="1796452575" sldId="519"/>
            <ac:spMk id="55" creationId="{F6138DD5-E2F7-4843-8847-D56CAF594B68}"/>
          </ac:spMkLst>
        </pc:spChg>
        <pc:spChg chg="add mod">
          <ac:chgData name="Thomas Berger" userId="463376ef-6291-46e1-b6ca-27106cd4d516" providerId="ADAL" clId="{56CA8BC1-2DB8-4937-ADBB-2278DC90AC39}" dt="2022-04-14T09:11:19.280" v="4420" actId="1076"/>
          <ac:spMkLst>
            <pc:docMk/>
            <pc:sldMk cId="1796452575" sldId="519"/>
            <ac:spMk id="57" creationId="{B1A0B80C-FC62-4EBA-A54D-EB117A44E857}"/>
          </ac:spMkLst>
        </pc:spChg>
        <pc:spChg chg="add mod">
          <ac:chgData name="Thomas Berger" userId="463376ef-6291-46e1-b6ca-27106cd4d516" providerId="ADAL" clId="{56CA8BC1-2DB8-4937-ADBB-2278DC90AC39}" dt="2022-04-14T09:11:08.998" v="4418" actId="14100"/>
          <ac:spMkLst>
            <pc:docMk/>
            <pc:sldMk cId="1796452575" sldId="519"/>
            <ac:spMk id="58" creationId="{EAD6298E-B0A2-4A5F-8CC8-72C9904264A3}"/>
          </ac:spMkLst>
        </pc:spChg>
        <pc:graphicFrameChg chg="add mod modGraphic">
          <ac:chgData name="Thomas Berger" userId="463376ef-6291-46e1-b6ca-27106cd4d516" providerId="ADAL" clId="{56CA8BC1-2DB8-4937-ADBB-2278DC90AC39}" dt="2022-04-14T09:21:17.359" v="4576" actId="20577"/>
          <ac:graphicFrameMkLst>
            <pc:docMk/>
            <pc:sldMk cId="1796452575" sldId="519"/>
            <ac:graphicFrameMk id="2" creationId="{7B567658-91AE-4DCC-8547-CC2A948B3CE7}"/>
          </ac:graphicFrameMkLst>
        </pc:graphicFrameChg>
        <pc:picChg chg="del">
          <ac:chgData name="Thomas Berger" userId="463376ef-6291-46e1-b6ca-27106cd4d516" providerId="ADAL" clId="{56CA8BC1-2DB8-4937-ADBB-2278DC90AC39}" dt="2022-04-14T08:59:19.437" v="4103" actId="478"/>
          <ac:picMkLst>
            <pc:docMk/>
            <pc:sldMk cId="1796452575" sldId="519"/>
            <ac:picMk id="6" creationId="{2C4080CD-CEA4-4DE6-8895-B897AB363B3B}"/>
          </ac:picMkLst>
        </pc:picChg>
        <pc:picChg chg="del">
          <ac:chgData name="Thomas Berger" userId="463376ef-6291-46e1-b6ca-27106cd4d516" providerId="ADAL" clId="{56CA8BC1-2DB8-4937-ADBB-2278DC90AC39}" dt="2022-04-14T08:59:33.252" v="4116" actId="478"/>
          <ac:picMkLst>
            <pc:docMk/>
            <pc:sldMk cId="1796452575" sldId="519"/>
            <ac:picMk id="9" creationId="{DFE894E1-6EA0-4B36-B549-FF8BFD826B65}"/>
          </ac:picMkLst>
        </pc:picChg>
        <pc:picChg chg="del">
          <ac:chgData name="Thomas Berger" userId="463376ef-6291-46e1-b6ca-27106cd4d516" providerId="ADAL" clId="{56CA8BC1-2DB8-4937-ADBB-2278DC90AC39}" dt="2022-04-14T08:59:18.705" v="4102" actId="478"/>
          <ac:picMkLst>
            <pc:docMk/>
            <pc:sldMk cId="1796452575" sldId="519"/>
            <ac:picMk id="11" creationId="{ABABC268-C4AA-469B-AC71-D093ACDA2E10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12" creationId="{9DB8D2CD-DA06-469A-839C-609241E40E08}"/>
          </ac:picMkLst>
        </pc:picChg>
        <pc:picChg chg="del">
          <ac:chgData name="Thomas Berger" userId="463376ef-6291-46e1-b6ca-27106cd4d516" providerId="ADAL" clId="{56CA8BC1-2DB8-4937-ADBB-2278DC90AC39}" dt="2022-04-14T08:59:24.701" v="4109" actId="478"/>
          <ac:picMkLst>
            <pc:docMk/>
            <pc:sldMk cId="1796452575" sldId="519"/>
            <ac:picMk id="15" creationId="{678A6877-2289-4F99-B25A-5D1C39AD3DB2}"/>
          </ac:picMkLst>
        </pc:picChg>
        <pc:picChg chg="del">
          <ac:chgData name="Thomas Berger" userId="463376ef-6291-46e1-b6ca-27106cd4d516" providerId="ADAL" clId="{56CA8BC1-2DB8-4937-ADBB-2278DC90AC39}" dt="2022-04-14T08:59:36.577" v="4118" actId="478"/>
          <ac:picMkLst>
            <pc:docMk/>
            <pc:sldMk cId="1796452575" sldId="519"/>
            <ac:picMk id="16" creationId="{5EFA742D-48DD-45A0-B86F-1B396080C620}"/>
          </ac:picMkLst>
        </pc:picChg>
        <pc:picChg chg="del">
          <ac:chgData name="Thomas Berger" userId="463376ef-6291-46e1-b6ca-27106cd4d516" providerId="ADAL" clId="{56CA8BC1-2DB8-4937-ADBB-2278DC90AC39}" dt="2022-04-14T08:59:10.189" v="4097" actId="478"/>
          <ac:picMkLst>
            <pc:docMk/>
            <pc:sldMk cId="1796452575" sldId="519"/>
            <ac:picMk id="20" creationId="{BD5EC52B-B081-4C55-A766-CB7D4C5F4835}"/>
          </ac:picMkLst>
        </pc:picChg>
        <pc:picChg chg="del">
          <ac:chgData name="Thomas Berger" userId="463376ef-6291-46e1-b6ca-27106cd4d516" providerId="ADAL" clId="{56CA8BC1-2DB8-4937-ADBB-2278DC90AC39}" dt="2022-04-14T08:59:22.612" v="4106" actId="478"/>
          <ac:picMkLst>
            <pc:docMk/>
            <pc:sldMk cId="1796452575" sldId="519"/>
            <ac:picMk id="22" creationId="{14DD0395-2CB2-46CC-99B1-6A0B7EB39DAC}"/>
          </ac:picMkLst>
        </pc:picChg>
        <pc:picChg chg="add 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26" creationId="{59F86EA9-4506-48D2-95FF-127AC687E1B2}"/>
          </ac:picMkLst>
        </pc:picChg>
        <pc:picChg chg="del">
          <ac:chgData name="Thomas Berger" userId="463376ef-6291-46e1-b6ca-27106cd4d516" providerId="ADAL" clId="{56CA8BC1-2DB8-4937-ADBB-2278DC90AC39}" dt="2022-04-14T08:59:27.825" v="4113" actId="478"/>
          <ac:picMkLst>
            <pc:docMk/>
            <pc:sldMk cId="1796452575" sldId="519"/>
            <ac:picMk id="28" creationId="{B99615C7-865C-44B9-9F58-EF8CAF4F653D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30" creationId="{61B60A94-5200-4126-B80C-B2828E9299C1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40" creationId="{5F5636C8-75BC-4D26-99FD-A054EB3AA7C7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42" creationId="{13C78C46-F442-4532-85CA-A46AB80C73A5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48" creationId="{713F5C1B-9677-4214-9D8D-31462C532910}"/>
          </ac:picMkLst>
        </pc:picChg>
        <pc:picChg chg="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51" creationId="{0CEE1D32-87DD-42E4-AB35-CD4A8A69AD97}"/>
          </ac:picMkLst>
        </pc:picChg>
        <pc:picChg chg="add del mod">
          <ac:chgData name="Thomas Berger" userId="463376ef-6291-46e1-b6ca-27106cd4d516" providerId="ADAL" clId="{56CA8BC1-2DB8-4937-ADBB-2278DC90AC39}" dt="2022-04-14T09:09:18.968" v="4357" actId="478"/>
          <ac:picMkLst>
            <pc:docMk/>
            <pc:sldMk cId="1796452575" sldId="519"/>
            <ac:picMk id="54" creationId="{055459B7-3C19-445F-8A72-8F02DF6DC2F6}"/>
          </ac:picMkLst>
        </pc:picChg>
        <pc:picChg chg="add mod">
          <ac:chgData name="Thomas Berger" userId="463376ef-6291-46e1-b6ca-27106cd4d516" providerId="ADAL" clId="{56CA8BC1-2DB8-4937-ADBB-2278DC90AC39}" dt="2022-04-14T09:11:14.671" v="4419" actId="1076"/>
          <ac:picMkLst>
            <pc:docMk/>
            <pc:sldMk cId="1796452575" sldId="519"/>
            <ac:picMk id="56" creationId="{8804C6F7-6FC6-4B82-8BA6-BD99248BF90F}"/>
          </ac:picMkLst>
        </pc:picChg>
      </pc:sldChg>
      <pc:sldChg chg="addSp delSp modSp add mod">
        <pc:chgData name="Thomas Berger" userId="463376ef-6291-46e1-b6ca-27106cd4d516" providerId="ADAL" clId="{56CA8BC1-2DB8-4937-ADBB-2278DC90AC39}" dt="2022-04-14T09:25:58.483" v="4610" actId="11529"/>
        <pc:sldMkLst>
          <pc:docMk/>
          <pc:sldMk cId="1789068510" sldId="520"/>
        </pc:sldMkLst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6" creationId="{A6B7418F-370A-461C-8A7B-39B2CFD3BFD4}"/>
          </ac:spMkLst>
        </pc:spChg>
        <pc:spChg chg="mod">
          <ac:chgData name="Thomas Berger" userId="463376ef-6291-46e1-b6ca-27106cd4d516" providerId="ADAL" clId="{56CA8BC1-2DB8-4937-ADBB-2278DC90AC39}" dt="2022-04-14T09:15:04.553" v="4425" actId="1076"/>
          <ac:spMkLst>
            <pc:docMk/>
            <pc:sldMk cId="1789068510" sldId="520"/>
            <ac:spMk id="13" creationId="{5262215F-B8A4-4596-AF0D-FCA354225FCB}"/>
          </ac:spMkLst>
        </pc:spChg>
        <pc:spChg chg="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27" creationId="{3C48D3B3-9099-41DF-ADD5-3BA9C70ED839}"/>
          </ac:spMkLst>
        </pc:spChg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28" creationId="{9B20A02E-273E-4837-AF6F-3FAEA78E6A6A}"/>
          </ac:spMkLst>
        </pc:spChg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29" creationId="{4635D54C-C9A3-4858-8E6F-BC451623A61D}"/>
          </ac:spMkLst>
        </pc:spChg>
        <pc:spChg chg="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31" creationId="{AEA890DE-E3CA-43B6-A974-70906692467D}"/>
          </ac:spMkLst>
        </pc:spChg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32" creationId="{56E66AAD-2EC1-4648-9851-AEA376C4EF4F}"/>
          </ac:spMkLst>
        </pc:spChg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33" creationId="{AFED1D6C-6543-4145-9A96-0B9978C217F2}"/>
          </ac:spMkLst>
        </pc:spChg>
        <pc:spChg chg="add 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34" creationId="{D96BFF55-F8E1-4667-B831-C8A95B6412C4}"/>
          </ac:spMkLst>
        </pc:spChg>
        <pc:spChg chg="add del mod">
          <ac:chgData name="Thomas Berger" userId="463376ef-6291-46e1-b6ca-27106cd4d516" providerId="ADAL" clId="{56CA8BC1-2DB8-4937-ADBB-2278DC90AC39}" dt="2022-04-14T09:19:02.873" v="4524" actId="1076"/>
          <ac:spMkLst>
            <pc:docMk/>
            <pc:sldMk cId="1789068510" sldId="520"/>
            <ac:spMk id="35" creationId="{33C20DE3-5BA7-4B28-AA04-204FB171D6F7}"/>
          </ac:spMkLst>
        </pc:spChg>
        <pc:spChg chg="add del mod">
          <ac:chgData name="Thomas Berger" userId="463376ef-6291-46e1-b6ca-27106cd4d516" providerId="ADAL" clId="{56CA8BC1-2DB8-4937-ADBB-2278DC90AC39}" dt="2022-04-14T09:19:02.873" v="4524" actId="1076"/>
          <ac:spMkLst>
            <pc:docMk/>
            <pc:sldMk cId="1789068510" sldId="520"/>
            <ac:spMk id="36" creationId="{20BF53DC-0052-4710-9F0F-0AC736CA2F25}"/>
          </ac:spMkLst>
        </pc:spChg>
        <pc:spChg chg="add del mod">
          <ac:chgData name="Thomas Berger" userId="463376ef-6291-46e1-b6ca-27106cd4d516" providerId="ADAL" clId="{56CA8BC1-2DB8-4937-ADBB-2278DC90AC39}" dt="2022-04-14T09:19:02.873" v="4524" actId="1076"/>
          <ac:spMkLst>
            <pc:docMk/>
            <pc:sldMk cId="1789068510" sldId="520"/>
            <ac:spMk id="37" creationId="{32127F2C-C541-44AD-AC4F-F0FEAB9C5331}"/>
          </ac:spMkLst>
        </pc:spChg>
        <pc:spChg chg="add del mod">
          <ac:chgData name="Thomas Berger" userId="463376ef-6291-46e1-b6ca-27106cd4d516" providerId="ADAL" clId="{56CA8BC1-2DB8-4937-ADBB-2278DC90AC39}" dt="2022-04-14T09:19:02.873" v="4524" actId="1076"/>
          <ac:spMkLst>
            <pc:docMk/>
            <pc:sldMk cId="1789068510" sldId="520"/>
            <ac:spMk id="38" creationId="{208A0F43-8B0D-4868-B5CD-8BDBF92EA23A}"/>
          </ac:spMkLst>
        </pc:spChg>
        <pc:spChg chg="add del mod">
          <ac:chgData name="Thomas Berger" userId="463376ef-6291-46e1-b6ca-27106cd4d516" providerId="ADAL" clId="{56CA8BC1-2DB8-4937-ADBB-2278DC90AC39}" dt="2022-04-14T09:19:02.873" v="4524" actId="1076"/>
          <ac:spMkLst>
            <pc:docMk/>
            <pc:sldMk cId="1789068510" sldId="520"/>
            <ac:spMk id="39" creationId="{0757CF91-700B-45B7-9C6B-96A4C049A13A}"/>
          </ac:spMkLst>
        </pc:spChg>
        <pc:spChg chg="mod">
          <ac:chgData name="Thomas Berger" userId="463376ef-6291-46e1-b6ca-27106cd4d516" providerId="ADAL" clId="{56CA8BC1-2DB8-4937-ADBB-2278DC90AC39}" dt="2022-04-14T09:20:50.625" v="4568" actId="1076"/>
          <ac:spMkLst>
            <pc:docMk/>
            <pc:sldMk cId="1789068510" sldId="520"/>
            <ac:spMk id="41" creationId="{0FF1EB06-0915-41C0-BABF-2FA92CA999E9}"/>
          </ac:spMkLst>
        </pc:spChg>
        <pc:spChg chg="mod">
          <ac:chgData name="Thomas Berger" userId="463376ef-6291-46e1-b6ca-27106cd4d516" providerId="ADAL" clId="{56CA8BC1-2DB8-4937-ADBB-2278DC90AC39}" dt="2022-04-14T09:20:50.625" v="4568" actId="1076"/>
          <ac:spMkLst>
            <pc:docMk/>
            <pc:sldMk cId="1789068510" sldId="520"/>
            <ac:spMk id="43" creationId="{44DC23BE-076F-4658-B2B0-0EC465AF8A55}"/>
          </ac:spMkLst>
        </pc:spChg>
        <pc:spChg chg="add del mod">
          <ac:chgData name="Thomas Berger" userId="463376ef-6291-46e1-b6ca-27106cd4d516" providerId="ADAL" clId="{56CA8BC1-2DB8-4937-ADBB-2278DC90AC39}" dt="2022-04-14T09:18:22.918" v="4491" actId="478"/>
          <ac:spMkLst>
            <pc:docMk/>
            <pc:sldMk cId="1789068510" sldId="520"/>
            <ac:spMk id="44" creationId="{756DBD0F-F6F2-439C-9110-EFE227503679}"/>
          </ac:spMkLst>
        </pc:spChg>
        <pc:spChg chg="add mod">
          <ac:chgData name="Thomas Berger" userId="463376ef-6291-46e1-b6ca-27106cd4d516" providerId="ADAL" clId="{56CA8BC1-2DB8-4937-ADBB-2278DC90AC39}" dt="2022-04-14T09:19:27.844" v="4538" actId="20577"/>
          <ac:spMkLst>
            <pc:docMk/>
            <pc:sldMk cId="1789068510" sldId="520"/>
            <ac:spMk id="45" creationId="{B7EB7A75-8EAC-4D14-AFF1-6E1900643B51}"/>
          </ac:spMkLst>
        </pc:spChg>
        <pc:spChg chg="add 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46" creationId="{350665EB-BB2B-46D5-B663-6BF66DB55395}"/>
          </ac:spMkLst>
        </pc:spChg>
        <pc:spChg chg="add 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47" creationId="{0090A404-8DBB-4210-876B-3278DE006CA0}"/>
          </ac:spMkLst>
        </pc:spChg>
        <pc:spChg chg="mod">
          <ac:chgData name="Thomas Berger" userId="463376ef-6291-46e1-b6ca-27106cd4d516" providerId="ADAL" clId="{56CA8BC1-2DB8-4937-ADBB-2278DC90AC39}" dt="2022-04-14T09:19:14.185" v="4525" actId="1076"/>
          <ac:spMkLst>
            <pc:docMk/>
            <pc:sldMk cId="1789068510" sldId="520"/>
            <ac:spMk id="49" creationId="{33698AEA-41E1-407B-BB01-3624D3697C32}"/>
          </ac:spMkLst>
        </pc:spChg>
        <pc:spChg chg="add 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50" creationId="{1EC07D65-5C4C-408C-9271-DB35B17F9BD4}"/>
          </ac:spMkLst>
        </pc:spChg>
        <pc:spChg chg="mod">
          <ac:chgData name="Thomas Berger" userId="463376ef-6291-46e1-b6ca-27106cd4d516" providerId="ADAL" clId="{56CA8BC1-2DB8-4937-ADBB-2278DC90AC39}" dt="2022-04-14T09:20:57.943" v="4569" actId="1076"/>
          <ac:spMkLst>
            <pc:docMk/>
            <pc:sldMk cId="1789068510" sldId="520"/>
            <ac:spMk id="52" creationId="{486B1436-CCC8-468C-A9F6-9D0E6DECFA51}"/>
          </ac:spMkLst>
        </pc:spChg>
        <pc:spChg chg="add mod">
          <ac:chgData name="Thomas Berger" userId="463376ef-6291-46e1-b6ca-27106cd4d516" providerId="ADAL" clId="{56CA8BC1-2DB8-4937-ADBB-2278DC90AC39}" dt="2022-04-14T09:20:50.625" v="4568" actId="1076"/>
          <ac:spMkLst>
            <pc:docMk/>
            <pc:sldMk cId="1789068510" sldId="520"/>
            <ac:spMk id="53" creationId="{7A0B3A89-B871-41AA-860D-BB59ACA33D7A}"/>
          </ac:spMkLst>
        </pc:spChg>
        <pc:spChg chg="mod">
          <ac:chgData name="Thomas Berger" userId="463376ef-6291-46e1-b6ca-27106cd4d516" providerId="ADAL" clId="{56CA8BC1-2DB8-4937-ADBB-2278DC90AC39}" dt="2022-04-14T09:17:56.983" v="4480" actId="1076"/>
          <ac:spMkLst>
            <pc:docMk/>
            <pc:sldMk cId="1789068510" sldId="520"/>
            <ac:spMk id="55" creationId="{F6138DD5-E2F7-4843-8847-D56CAF594B68}"/>
          </ac:spMkLst>
        </pc:spChg>
        <pc:spChg chg="del">
          <ac:chgData name="Thomas Berger" userId="463376ef-6291-46e1-b6ca-27106cd4d516" providerId="ADAL" clId="{56CA8BC1-2DB8-4937-ADBB-2278DC90AC39}" dt="2022-04-14T09:15:06.890" v="4426" actId="478"/>
          <ac:spMkLst>
            <pc:docMk/>
            <pc:sldMk cId="1789068510" sldId="520"/>
            <ac:spMk id="57" creationId="{B1A0B80C-FC62-4EBA-A54D-EB117A44E857}"/>
          </ac:spMkLst>
        </pc:spChg>
        <pc:spChg chg="del">
          <ac:chgData name="Thomas Berger" userId="463376ef-6291-46e1-b6ca-27106cd4d516" providerId="ADAL" clId="{56CA8BC1-2DB8-4937-ADBB-2278DC90AC39}" dt="2022-04-14T09:14:38.007" v="4421" actId="478"/>
          <ac:spMkLst>
            <pc:docMk/>
            <pc:sldMk cId="1789068510" sldId="520"/>
            <ac:spMk id="58" creationId="{EAD6298E-B0A2-4A5F-8CC8-72C9904264A3}"/>
          </ac:spMkLst>
        </pc:spChg>
        <pc:spChg chg="add mod">
          <ac:chgData name="Thomas Berger" userId="463376ef-6291-46e1-b6ca-27106cd4d516" providerId="ADAL" clId="{56CA8BC1-2DB8-4937-ADBB-2278DC90AC39}" dt="2022-04-14T09:20:50.625" v="4568" actId="1076"/>
          <ac:spMkLst>
            <pc:docMk/>
            <pc:sldMk cId="1789068510" sldId="520"/>
            <ac:spMk id="59" creationId="{8E073752-A0C5-443C-AA44-BDC084DA9AB7}"/>
          </ac:spMkLst>
        </pc:spChg>
        <pc:spChg chg="add mod">
          <ac:chgData name="Thomas Berger" userId="463376ef-6291-46e1-b6ca-27106cd4d516" providerId="ADAL" clId="{56CA8BC1-2DB8-4937-ADBB-2278DC90AC39}" dt="2022-04-14T09:21:06.782" v="4572" actId="20577"/>
          <ac:spMkLst>
            <pc:docMk/>
            <pc:sldMk cId="1789068510" sldId="520"/>
            <ac:spMk id="61" creationId="{CF4BAC79-EE05-467F-8B54-A6C715C09B2E}"/>
          </ac:spMkLst>
        </pc:spChg>
        <pc:spChg chg="add mod">
          <ac:chgData name="Thomas Berger" userId="463376ef-6291-46e1-b6ca-27106cd4d516" providerId="ADAL" clId="{56CA8BC1-2DB8-4937-ADBB-2278DC90AC39}" dt="2022-04-14T09:21:09.388" v="4574" actId="20577"/>
          <ac:spMkLst>
            <pc:docMk/>
            <pc:sldMk cId="1789068510" sldId="520"/>
            <ac:spMk id="62" creationId="{17B33A9E-E26A-4C01-86D0-6B8EC45DEB83}"/>
          </ac:spMkLst>
        </pc:spChg>
        <pc:spChg chg="add mod">
          <ac:chgData name="Thomas Berger" userId="463376ef-6291-46e1-b6ca-27106cd4d516" providerId="ADAL" clId="{56CA8BC1-2DB8-4937-ADBB-2278DC90AC39}" dt="2022-04-14T09:21:26.447" v="4579" actId="20577"/>
          <ac:spMkLst>
            <pc:docMk/>
            <pc:sldMk cId="1789068510" sldId="520"/>
            <ac:spMk id="63" creationId="{B46BA75E-D560-42D6-AA62-090121225477}"/>
          </ac:spMkLst>
        </pc:spChg>
        <pc:graphicFrameChg chg="del">
          <ac:chgData name="Thomas Berger" userId="463376ef-6291-46e1-b6ca-27106cd4d516" providerId="ADAL" clId="{56CA8BC1-2DB8-4937-ADBB-2278DC90AC39}" dt="2022-04-14T09:14:43.157" v="4422" actId="478"/>
          <ac:graphicFrameMkLst>
            <pc:docMk/>
            <pc:sldMk cId="1789068510" sldId="520"/>
            <ac:graphicFrameMk id="2" creationId="{7B567658-91AE-4DCC-8547-CC2A948B3CE7}"/>
          </ac:graphicFrameMkLst>
        </pc:graphicFrameChg>
        <pc:picChg chg="mod">
          <ac:chgData name="Thomas Berger" userId="463376ef-6291-46e1-b6ca-27106cd4d516" providerId="ADAL" clId="{56CA8BC1-2DB8-4937-ADBB-2278DC90AC39}" dt="2022-04-14T09:15:04.553" v="4425" actId="1076"/>
          <ac:picMkLst>
            <pc:docMk/>
            <pc:sldMk cId="1789068510" sldId="520"/>
            <ac:picMk id="12" creationId="{9DB8D2CD-DA06-469A-839C-609241E40E08}"/>
          </ac:picMkLst>
        </pc:picChg>
        <pc:picChg chg="mod">
          <ac:chgData name="Thomas Berger" userId="463376ef-6291-46e1-b6ca-27106cd4d516" providerId="ADAL" clId="{56CA8BC1-2DB8-4937-ADBB-2278DC90AC39}" dt="2022-04-14T09:20:57.943" v="4569" actId="1076"/>
          <ac:picMkLst>
            <pc:docMk/>
            <pc:sldMk cId="1789068510" sldId="520"/>
            <ac:picMk id="26" creationId="{59F86EA9-4506-48D2-95FF-127AC687E1B2}"/>
          </ac:picMkLst>
        </pc:picChg>
        <pc:picChg chg="mod">
          <ac:chgData name="Thomas Berger" userId="463376ef-6291-46e1-b6ca-27106cd4d516" providerId="ADAL" clId="{56CA8BC1-2DB8-4937-ADBB-2278DC90AC39}" dt="2022-04-14T09:20:57.943" v="4569" actId="1076"/>
          <ac:picMkLst>
            <pc:docMk/>
            <pc:sldMk cId="1789068510" sldId="520"/>
            <ac:picMk id="30" creationId="{61B60A94-5200-4126-B80C-B2828E9299C1}"/>
          </ac:picMkLst>
        </pc:picChg>
        <pc:picChg chg="mod">
          <ac:chgData name="Thomas Berger" userId="463376ef-6291-46e1-b6ca-27106cd4d516" providerId="ADAL" clId="{56CA8BC1-2DB8-4937-ADBB-2278DC90AC39}" dt="2022-04-14T09:20:50.625" v="4568" actId="1076"/>
          <ac:picMkLst>
            <pc:docMk/>
            <pc:sldMk cId="1789068510" sldId="520"/>
            <ac:picMk id="40" creationId="{5F5636C8-75BC-4D26-99FD-A054EB3AA7C7}"/>
          </ac:picMkLst>
        </pc:picChg>
        <pc:picChg chg="mod">
          <ac:chgData name="Thomas Berger" userId="463376ef-6291-46e1-b6ca-27106cd4d516" providerId="ADAL" clId="{56CA8BC1-2DB8-4937-ADBB-2278DC90AC39}" dt="2022-04-14T09:20:50.625" v="4568" actId="1076"/>
          <ac:picMkLst>
            <pc:docMk/>
            <pc:sldMk cId="1789068510" sldId="520"/>
            <ac:picMk id="42" creationId="{13C78C46-F442-4532-85CA-A46AB80C73A5}"/>
          </ac:picMkLst>
        </pc:picChg>
        <pc:picChg chg="mod">
          <ac:chgData name="Thomas Berger" userId="463376ef-6291-46e1-b6ca-27106cd4d516" providerId="ADAL" clId="{56CA8BC1-2DB8-4937-ADBB-2278DC90AC39}" dt="2022-04-14T09:19:14.185" v="4525" actId="1076"/>
          <ac:picMkLst>
            <pc:docMk/>
            <pc:sldMk cId="1789068510" sldId="520"/>
            <ac:picMk id="48" creationId="{713F5C1B-9677-4214-9D8D-31462C532910}"/>
          </ac:picMkLst>
        </pc:picChg>
        <pc:picChg chg="mod">
          <ac:chgData name="Thomas Berger" userId="463376ef-6291-46e1-b6ca-27106cd4d516" providerId="ADAL" clId="{56CA8BC1-2DB8-4937-ADBB-2278DC90AC39}" dt="2022-04-14T09:20:57.943" v="4569" actId="1076"/>
          <ac:picMkLst>
            <pc:docMk/>
            <pc:sldMk cId="1789068510" sldId="520"/>
            <ac:picMk id="51" creationId="{0CEE1D32-87DD-42E4-AB35-CD4A8A69AD97}"/>
          </ac:picMkLst>
        </pc:picChg>
        <pc:picChg chg="mod">
          <ac:chgData name="Thomas Berger" userId="463376ef-6291-46e1-b6ca-27106cd4d516" providerId="ADAL" clId="{56CA8BC1-2DB8-4937-ADBB-2278DC90AC39}" dt="2022-04-14T09:17:56.983" v="4480" actId="1076"/>
          <ac:picMkLst>
            <pc:docMk/>
            <pc:sldMk cId="1789068510" sldId="520"/>
            <ac:picMk id="54" creationId="{055459B7-3C19-445F-8A72-8F02DF6DC2F6}"/>
          </ac:picMkLst>
        </pc:picChg>
        <pc:picChg chg="del">
          <ac:chgData name="Thomas Berger" userId="463376ef-6291-46e1-b6ca-27106cd4d516" providerId="ADAL" clId="{56CA8BC1-2DB8-4937-ADBB-2278DC90AC39}" dt="2022-04-14T09:15:06.890" v="4426" actId="478"/>
          <ac:picMkLst>
            <pc:docMk/>
            <pc:sldMk cId="1789068510" sldId="520"/>
            <ac:picMk id="56" creationId="{8804C6F7-6FC6-4B82-8BA6-BD99248BF90F}"/>
          </ac:picMkLst>
        </pc:picChg>
        <pc:picChg chg="add mod">
          <ac:chgData name="Thomas Berger" userId="463376ef-6291-46e1-b6ca-27106cd4d516" providerId="ADAL" clId="{56CA8BC1-2DB8-4937-ADBB-2278DC90AC39}" dt="2022-04-14T09:21:03.264" v="4570" actId="571"/>
          <ac:picMkLst>
            <pc:docMk/>
            <pc:sldMk cId="1789068510" sldId="520"/>
            <ac:picMk id="60" creationId="{08BEE439-CCA9-472A-8E44-271BD1FE75BE}"/>
          </ac:picMkLst>
        </pc:picChg>
        <pc:cxnChg chg="add mod">
          <ac:chgData name="Thomas Berger" userId="463376ef-6291-46e1-b6ca-27106cd4d516" providerId="ADAL" clId="{56CA8BC1-2DB8-4937-ADBB-2278DC90AC39}" dt="2022-04-14T09:23:30.728" v="4591" actId="14100"/>
          <ac:cxnSpMkLst>
            <pc:docMk/>
            <pc:sldMk cId="1789068510" sldId="520"/>
            <ac:cxnSpMk id="8" creationId="{28514E1F-968C-4D05-BD7E-98143D218928}"/>
          </ac:cxnSpMkLst>
        </pc:cxnChg>
        <pc:cxnChg chg="add mod">
          <ac:chgData name="Thomas Berger" userId="463376ef-6291-46e1-b6ca-27106cd4d516" providerId="ADAL" clId="{56CA8BC1-2DB8-4937-ADBB-2278DC90AC39}" dt="2022-04-14T09:23:33.399" v="4592" actId="14100"/>
          <ac:cxnSpMkLst>
            <pc:docMk/>
            <pc:sldMk cId="1789068510" sldId="520"/>
            <ac:cxnSpMk id="10" creationId="{D445E1A1-E5BF-48F4-A96C-C2E09DD994FC}"/>
          </ac:cxnSpMkLst>
        </pc:cxnChg>
        <pc:cxnChg chg="add mod">
          <ac:chgData name="Thomas Berger" userId="463376ef-6291-46e1-b6ca-27106cd4d516" providerId="ADAL" clId="{56CA8BC1-2DB8-4937-ADBB-2278DC90AC39}" dt="2022-04-14T09:22:29.016" v="4583" actId="14100"/>
          <ac:cxnSpMkLst>
            <pc:docMk/>
            <pc:sldMk cId="1789068510" sldId="520"/>
            <ac:cxnSpMk id="14" creationId="{0CDFB525-BE5D-482D-8E73-4A471057DAB2}"/>
          </ac:cxnSpMkLst>
        </pc:cxnChg>
        <pc:cxnChg chg="add mod">
          <ac:chgData name="Thomas Berger" userId="463376ef-6291-46e1-b6ca-27106cd4d516" providerId="ADAL" clId="{56CA8BC1-2DB8-4937-ADBB-2278DC90AC39}" dt="2022-04-14T09:22:45.368" v="4586" actId="14100"/>
          <ac:cxnSpMkLst>
            <pc:docMk/>
            <pc:sldMk cId="1789068510" sldId="520"/>
            <ac:cxnSpMk id="18" creationId="{0085BB8C-23F1-4C91-891F-345C9882E34A}"/>
          </ac:cxnSpMkLst>
        </pc:cxnChg>
        <pc:cxnChg chg="add del mod">
          <ac:chgData name="Thomas Berger" userId="463376ef-6291-46e1-b6ca-27106cd4d516" providerId="ADAL" clId="{56CA8BC1-2DB8-4937-ADBB-2278DC90AC39}" dt="2022-04-14T09:23:14.098" v="4588" actId="478"/>
          <ac:cxnSpMkLst>
            <pc:docMk/>
            <pc:sldMk cId="1789068510" sldId="520"/>
            <ac:cxnSpMk id="21" creationId="{9806CEF2-475B-443D-98C5-D3100AE69CB8}"/>
          </ac:cxnSpMkLst>
        </pc:cxnChg>
        <pc:cxnChg chg="add mod">
          <ac:chgData name="Thomas Berger" userId="463376ef-6291-46e1-b6ca-27106cd4d516" providerId="ADAL" clId="{56CA8BC1-2DB8-4937-ADBB-2278DC90AC39}" dt="2022-04-14T09:23:36.528" v="4593" actId="14100"/>
          <ac:cxnSpMkLst>
            <pc:docMk/>
            <pc:sldMk cId="1789068510" sldId="520"/>
            <ac:cxnSpMk id="23" creationId="{613DCBEC-AAFC-4D0E-87DA-940BB6EF630D}"/>
          </ac:cxnSpMkLst>
        </pc:cxnChg>
        <pc:cxnChg chg="add mod">
          <ac:chgData name="Thomas Berger" userId="463376ef-6291-46e1-b6ca-27106cd4d516" providerId="ADAL" clId="{56CA8BC1-2DB8-4937-ADBB-2278DC90AC39}" dt="2022-04-14T09:24:21.686" v="4599" actId="14100"/>
          <ac:cxnSpMkLst>
            <pc:docMk/>
            <pc:sldMk cId="1789068510" sldId="520"/>
            <ac:cxnSpMk id="67" creationId="{5CC8BAED-A5AB-460C-A718-74E51BAF31B6}"/>
          </ac:cxnSpMkLst>
        </pc:cxnChg>
        <pc:cxnChg chg="add">
          <ac:chgData name="Thomas Berger" userId="463376ef-6291-46e1-b6ca-27106cd4d516" providerId="ADAL" clId="{56CA8BC1-2DB8-4937-ADBB-2278DC90AC39}" dt="2022-04-14T09:24:00.159" v="4596" actId="11529"/>
          <ac:cxnSpMkLst>
            <pc:docMk/>
            <pc:sldMk cId="1789068510" sldId="520"/>
            <ac:cxnSpMk id="70" creationId="{1BBACAC3-8B3A-4217-9B10-0D591A27EFF1}"/>
          </ac:cxnSpMkLst>
        </pc:cxnChg>
        <pc:cxnChg chg="add mod">
          <ac:chgData name="Thomas Berger" userId="463376ef-6291-46e1-b6ca-27106cd4d516" providerId="ADAL" clId="{56CA8BC1-2DB8-4937-ADBB-2278DC90AC39}" dt="2022-04-14T09:24:18.872" v="4598" actId="14100"/>
          <ac:cxnSpMkLst>
            <pc:docMk/>
            <pc:sldMk cId="1789068510" sldId="520"/>
            <ac:cxnSpMk id="72" creationId="{6ED4FD27-4268-463F-B30B-1948DE834DEE}"/>
          </ac:cxnSpMkLst>
        </pc:cxnChg>
        <pc:cxnChg chg="add mod">
          <ac:chgData name="Thomas Berger" userId="463376ef-6291-46e1-b6ca-27106cd4d516" providerId="ADAL" clId="{56CA8BC1-2DB8-4937-ADBB-2278DC90AC39}" dt="2022-04-14T09:24:46.632" v="4601" actId="14100"/>
          <ac:cxnSpMkLst>
            <pc:docMk/>
            <pc:sldMk cId="1789068510" sldId="520"/>
            <ac:cxnSpMk id="76" creationId="{99A7FF79-5575-493D-AFC0-DF5335970A85}"/>
          </ac:cxnSpMkLst>
        </pc:cxnChg>
        <pc:cxnChg chg="add del mod">
          <ac:chgData name="Thomas Berger" userId="463376ef-6291-46e1-b6ca-27106cd4d516" providerId="ADAL" clId="{56CA8BC1-2DB8-4937-ADBB-2278DC90AC39}" dt="2022-04-14T09:25:02.055" v="4604" actId="478"/>
          <ac:cxnSpMkLst>
            <pc:docMk/>
            <pc:sldMk cId="1789068510" sldId="520"/>
            <ac:cxnSpMk id="79" creationId="{CB536BD0-0FA5-4555-B49B-3F900D9BBE1D}"/>
          </ac:cxnSpMkLst>
        </pc:cxnChg>
        <pc:cxnChg chg="add mod">
          <ac:chgData name="Thomas Berger" userId="463376ef-6291-46e1-b6ca-27106cd4d516" providerId="ADAL" clId="{56CA8BC1-2DB8-4937-ADBB-2278DC90AC39}" dt="2022-04-14T09:25:19.760" v="4606" actId="14100"/>
          <ac:cxnSpMkLst>
            <pc:docMk/>
            <pc:sldMk cId="1789068510" sldId="520"/>
            <ac:cxnSpMk id="82" creationId="{3432FDE1-1885-44BF-8661-59613D1ADF83}"/>
          </ac:cxnSpMkLst>
        </pc:cxnChg>
        <pc:cxnChg chg="add">
          <ac:chgData name="Thomas Berger" userId="463376ef-6291-46e1-b6ca-27106cd4d516" providerId="ADAL" clId="{56CA8BC1-2DB8-4937-ADBB-2278DC90AC39}" dt="2022-04-14T09:25:30.636" v="4607" actId="11529"/>
          <ac:cxnSpMkLst>
            <pc:docMk/>
            <pc:sldMk cId="1789068510" sldId="520"/>
            <ac:cxnSpMk id="85" creationId="{F8CDDDF5-942F-48CD-88AE-0E199A837AE2}"/>
          </ac:cxnSpMkLst>
        </pc:cxnChg>
        <pc:cxnChg chg="add mod">
          <ac:chgData name="Thomas Berger" userId="463376ef-6291-46e1-b6ca-27106cd4d516" providerId="ADAL" clId="{56CA8BC1-2DB8-4937-ADBB-2278DC90AC39}" dt="2022-04-14T09:25:49.141" v="4609" actId="14100"/>
          <ac:cxnSpMkLst>
            <pc:docMk/>
            <pc:sldMk cId="1789068510" sldId="520"/>
            <ac:cxnSpMk id="87" creationId="{9D7FFA2F-FAF3-437E-BEF7-7C44E8ADEDE5}"/>
          </ac:cxnSpMkLst>
        </pc:cxnChg>
        <pc:cxnChg chg="add">
          <ac:chgData name="Thomas Berger" userId="463376ef-6291-46e1-b6ca-27106cd4d516" providerId="ADAL" clId="{56CA8BC1-2DB8-4937-ADBB-2278DC90AC39}" dt="2022-04-14T09:25:58.483" v="4610" actId="11529"/>
          <ac:cxnSpMkLst>
            <pc:docMk/>
            <pc:sldMk cId="1789068510" sldId="520"/>
            <ac:cxnSpMk id="90" creationId="{A3B6DF63-374C-4EE1-9B66-5D24A6E6CB98}"/>
          </ac:cxnSpMkLst>
        </pc:cxnChg>
      </pc:sldChg>
      <pc:sldChg chg="addSp delSp modSp add mod">
        <pc:chgData name="Thomas Berger" userId="463376ef-6291-46e1-b6ca-27106cd4d516" providerId="ADAL" clId="{56CA8BC1-2DB8-4937-ADBB-2278DC90AC39}" dt="2022-04-22T13:31:01.496" v="7764" actId="14100"/>
        <pc:sldMkLst>
          <pc:docMk/>
          <pc:sldMk cId="100493529" sldId="521"/>
        </pc:sldMkLst>
        <pc:spChg chg="del">
          <ac:chgData name="Thomas Berger" userId="463376ef-6291-46e1-b6ca-27106cd4d516" providerId="ADAL" clId="{56CA8BC1-2DB8-4937-ADBB-2278DC90AC39}" dt="2022-04-18T06:47:39.340" v="4654" actId="478"/>
          <ac:spMkLst>
            <pc:docMk/>
            <pc:sldMk cId="100493529" sldId="521"/>
            <ac:spMk id="2" creationId="{69B067C1-4709-421A-8FD0-255F2FE239EE}"/>
          </ac:spMkLst>
        </pc:spChg>
        <pc:spChg chg="mod">
          <ac:chgData name="Thomas Berger" userId="463376ef-6291-46e1-b6ca-27106cd4d516" providerId="ADAL" clId="{56CA8BC1-2DB8-4937-ADBB-2278DC90AC39}" dt="2022-04-22T13:31:01.496" v="7764" actId="14100"/>
          <ac:spMkLst>
            <pc:docMk/>
            <pc:sldMk cId="100493529" sldId="521"/>
            <ac:spMk id="4" creationId="{71BD031C-FB6E-462D-A850-2CC5014A0B7D}"/>
          </ac:spMkLst>
        </pc:spChg>
        <pc:spChg chg="add mod">
          <ac:chgData name="Thomas Berger" userId="463376ef-6291-46e1-b6ca-27106cd4d516" providerId="ADAL" clId="{56CA8BC1-2DB8-4937-ADBB-2278DC90AC39}" dt="2022-04-18T06:55:58.068" v="4888" actId="1076"/>
          <ac:spMkLst>
            <pc:docMk/>
            <pc:sldMk cId="100493529" sldId="521"/>
            <ac:spMk id="6" creationId="{C78BE5B8-73C3-401B-8901-FA26594BF3F5}"/>
          </ac:spMkLst>
        </pc:spChg>
        <pc:spChg chg="add mod">
          <ac:chgData name="Thomas Berger" userId="463376ef-6291-46e1-b6ca-27106cd4d516" providerId="ADAL" clId="{56CA8BC1-2DB8-4937-ADBB-2278DC90AC39}" dt="2022-04-18T06:56:11.790" v="4891" actId="1076"/>
          <ac:spMkLst>
            <pc:docMk/>
            <pc:sldMk cId="100493529" sldId="521"/>
            <ac:spMk id="7" creationId="{E00B09A6-518E-415D-8017-BF86F8E62CCA}"/>
          </ac:spMkLst>
        </pc:spChg>
        <pc:spChg chg="add mod">
          <ac:chgData name="Thomas Berger" userId="463376ef-6291-46e1-b6ca-27106cd4d516" providerId="ADAL" clId="{56CA8BC1-2DB8-4937-ADBB-2278DC90AC39}" dt="2022-04-18T06:56:29.908" v="4895" actId="1076"/>
          <ac:spMkLst>
            <pc:docMk/>
            <pc:sldMk cId="100493529" sldId="521"/>
            <ac:spMk id="8" creationId="{245478ED-CF6D-46B7-8BED-A92C95C6B374}"/>
          </ac:spMkLst>
        </pc:spChg>
        <pc:spChg chg="add mod">
          <ac:chgData name="Thomas Berger" userId="463376ef-6291-46e1-b6ca-27106cd4d516" providerId="ADAL" clId="{56CA8BC1-2DB8-4937-ADBB-2278DC90AC39}" dt="2022-04-18T06:54:00.165" v="4848" actId="1076"/>
          <ac:spMkLst>
            <pc:docMk/>
            <pc:sldMk cId="100493529" sldId="521"/>
            <ac:spMk id="14" creationId="{0638DD6E-C5BA-4596-882F-852FDFF80A5C}"/>
          </ac:spMkLst>
        </pc:spChg>
        <pc:spChg chg="add mod">
          <ac:chgData name="Thomas Berger" userId="463376ef-6291-46e1-b6ca-27106cd4d516" providerId="ADAL" clId="{56CA8BC1-2DB8-4937-ADBB-2278DC90AC39}" dt="2022-04-18T06:54:05.785" v="4849" actId="1076"/>
          <ac:spMkLst>
            <pc:docMk/>
            <pc:sldMk cId="100493529" sldId="521"/>
            <ac:spMk id="15" creationId="{45A4A75E-C34A-4D06-9ED1-7FA917CBBF2A}"/>
          </ac:spMkLst>
        </pc:spChg>
        <pc:spChg chg="add mod">
          <ac:chgData name="Thomas Berger" userId="463376ef-6291-46e1-b6ca-27106cd4d516" providerId="ADAL" clId="{56CA8BC1-2DB8-4937-ADBB-2278DC90AC39}" dt="2022-04-18T06:54:14.209" v="4852" actId="20577"/>
          <ac:spMkLst>
            <pc:docMk/>
            <pc:sldMk cId="100493529" sldId="521"/>
            <ac:spMk id="16" creationId="{AB416075-57E1-431C-94C8-DFBC81922B3B}"/>
          </ac:spMkLst>
        </pc:spChg>
        <pc:spChg chg="add mod">
          <ac:chgData name="Thomas Berger" userId="463376ef-6291-46e1-b6ca-27106cd4d516" providerId="ADAL" clId="{56CA8BC1-2DB8-4937-ADBB-2278DC90AC39}" dt="2022-04-18T06:55:28.825" v="4882" actId="14100"/>
          <ac:spMkLst>
            <pc:docMk/>
            <pc:sldMk cId="100493529" sldId="521"/>
            <ac:spMk id="17" creationId="{06D16C19-6B3A-4E9D-9B79-6C7B2984FDCF}"/>
          </ac:spMkLst>
        </pc:spChg>
        <pc:spChg chg="add mod">
          <ac:chgData name="Thomas Berger" userId="463376ef-6291-46e1-b6ca-27106cd4d516" providerId="ADAL" clId="{56CA8BC1-2DB8-4937-ADBB-2278DC90AC39}" dt="2022-04-18T06:59:20.646" v="4939" actId="14100"/>
          <ac:spMkLst>
            <pc:docMk/>
            <pc:sldMk cId="100493529" sldId="521"/>
            <ac:spMk id="18" creationId="{60BA75D3-B463-4A0A-90B2-FDEE22DB96E5}"/>
          </ac:spMkLst>
        </pc:spChg>
        <pc:spChg chg="add mod">
          <ac:chgData name="Thomas Berger" userId="463376ef-6291-46e1-b6ca-27106cd4d516" providerId="ADAL" clId="{56CA8BC1-2DB8-4937-ADBB-2278DC90AC39}" dt="2022-04-18T06:55:41.548" v="4885" actId="14100"/>
          <ac:spMkLst>
            <pc:docMk/>
            <pc:sldMk cId="100493529" sldId="521"/>
            <ac:spMk id="19" creationId="{69AF28A9-E20F-43D3-9588-634D98725461}"/>
          </ac:spMkLst>
        </pc:spChg>
        <pc:spChg chg="add mod">
          <ac:chgData name="Thomas Berger" userId="463376ef-6291-46e1-b6ca-27106cd4d516" providerId="ADAL" clId="{56CA8BC1-2DB8-4937-ADBB-2278DC90AC39}" dt="2022-04-18T06:55:47.031" v="4887" actId="1076"/>
          <ac:spMkLst>
            <pc:docMk/>
            <pc:sldMk cId="100493529" sldId="521"/>
            <ac:spMk id="20" creationId="{D3287BDC-E041-4F30-93D8-5D774E9A9803}"/>
          </ac:spMkLst>
        </pc:spChg>
        <pc:spChg chg="add mod">
          <ac:chgData name="Thomas Berger" userId="463376ef-6291-46e1-b6ca-27106cd4d516" providerId="ADAL" clId="{56CA8BC1-2DB8-4937-ADBB-2278DC90AC39}" dt="2022-04-18T07:20:37.888" v="5167" actId="5793"/>
          <ac:spMkLst>
            <pc:docMk/>
            <pc:sldMk cId="100493529" sldId="521"/>
            <ac:spMk id="21" creationId="{20B0B49D-513F-49D1-9BDB-968CE9292F58}"/>
          </ac:spMkLst>
        </pc:spChg>
        <pc:spChg chg="add mod">
          <ac:chgData name="Thomas Berger" userId="463376ef-6291-46e1-b6ca-27106cd4d516" providerId="ADAL" clId="{56CA8BC1-2DB8-4937-ADBB-2278DC90AC39}" dt="2022-04-18T06:56:59.023" v="4910" actId="20577"/>
          <ac:spMkLst>
            <pc:docMk/>
            <pc:sldMk cId="100493529" sldId="521"/>
            <ac:spMk id="22" creationId="{3F77A35C-F1F8-4C30-A8C2-B23FDDFF04AD}"/>
          </ac:spMkLst>
        </pc:spChg>
        <pc:spChg chg="add mod">
          <ac:chgData name="Thomas Berger" userId="463376ef-6291-46e1-b6ca-27106cd4d516" providerId="ADAL" clId="{56CA8BC1-2DB8-4937-ADBB-2278DC90AC39}" dt="2022-04-18T06:57:34.436" v="4922" actId="1076"/>
          <ac:spMkLst>
            <pc:docMk/>
            <pc:sldMk cId="100493529" sldId="521"/>
            <ac:spMk id="23" creationId="{03F9C092-B5A9-4279-8D3D-CDD6D0489939}"/>
          </ac:spMkLst>
        </pc:spChg>
        <pc:spChg chg="add mod">
          <ac:chgData name="Thomas Berger" userId="463376ef-6291-46e1-b6ca-27106cd4d516" providerId="ADAL" clId="{56CA8BC1-2DB8-4937-ADBB-2278DC90AC39}" dt="2022-04-18T06:58:00.744" v="4937" actId="14100"/>
          <ac:spMkLst>
            <pc:docMk/>
            <pc:sldMk cId="100493529" sldId="521"/>
            <ac:spMk id="24" creationId="{A2DFB51F-FB68-4142-A9EE-83CAD24506F1}"/>
          </ac:spMkLst>
        </pc:spChg>
        <pc:spChg chg="add mod">
          <ac:chgData name="Thomas Berger" userId="463376ef-6291-46e1-b6ca-27106cd4d516" providerId="ADAL" clId="{56CA8BC1-2DB8-4937-ADBB-2278DC90AC39}" dt="2022-04-18T07:13:10.315" v="5043" actId="1076"/>
          <ac:spMkLst>
            <pc:docMk/>
            <pc:sldMk cId="100493529" sldId="521"/>
            <ac:spMk id="29" creationId="{7AA7F695-83EF-4582-AD6B-5904EE35D25B}"/>
          </ac:spMkLst>
        </pc:spChg>
        <pc:spChg chg="add mod">
          <ac:chgData name="Thomas Berger" userId="463376ef-6291-46e1-b6ca-27106cd4d516" providerId="ADAL" clId="{56CA8BC1-2DB8-4937-ADBB-2278DC90AC39}" dt="2022-04-18T07:20:44.771" v="5168" actId="1076"/>
          <ac:spMkLst>
            <pc:docMk/>
            <pc:sldMk cId="100493529" sldId="521"/>
            <ac:spMk id="36" creationId="{E00E4F11-3D66-4D01-9C1E-C9D078ADAE8A}"/>
          </ac:spMkLst>
        </pc:spChg>
        <pc:spChg chg="add mod">
          <ac:chgData name="Thomas Berger" userId="463376ef-6291-46e1-b6ca-27106cd4d516" providerId="ADAL" clId="{56CA8BC1-2DB8-4937-ADBB-2278DC90AC39}" dt="2022-04-18T07:21:56.322" v="5203" actId="1035"/>
          <ac:spMkLst>
            <pc:docMk/>
            <pc:sldMk cId="100493529" sldId="521"/>
            <ac:spMk id="37" creationId="{D3125DC5-73AD-447F-92FA-8C51EE826D12}"/>
          </ac:spMkLst>
        </pc:spChg>
        <pc:spChg chg="add mod">
          <ac:chgData name="Thomas Berger" userId="463376ef-6291-46e1-b6ca-27106cd4d516" providerId="ADAL" clId="{56CA8BC1-2DB8-4937-ADBB-2278DC90AC39}" dt="2022-04-18T07:21:56.322" v="5203" actId="1035"/>
          <ac:spMkLst>
            <pc:docMk/>
            <pc:sldMk cId="100493529" sldId="521"/>
            <ac:spMk id="38" creationId="{E9C3E80F-10E2-431D-AF2D-BDDE1D5244FD}"/>
          </ac:spMkLst>
        </pc:spChg>
        <pc:spChg chg="add mod">
          <ac:chgData name="Thomas Berger" userId="463376ef-6291-46e1-b6ca-27106cd4d516" providerId="ADAL" clId="{56CA8BC1-2DB8-4937-ADBB-2278DC90AC39}" dt="2022-04-18T07:19:31.267" v="5147" actId="1038"/>
          <ac:spMkLst>
            <pc:docMk/>
            <pc:sldMk cId="100493529" sldId="521"/>
            <ac:spMk id="44" creationId="{6E2CAC73-9D44-4388-B5FE-7489536E5168}"/>
          </ac:spMkLst>
        </pc:spChg>
        <pc:spChg chg="add mod">
          <ac:chgData name="Thomas Berger" userId="463376ef-6291-46e1-b6ca-27106cd4d516" providerId="ADAL" clId="{56CA8BC1-2DB8-4937-ADBB-2278DC90AC39}" dt="2022-04-18T07:20:56.792" v="5176" actId="20577"/>
          <ac:spMkLst>
            <pc:docMk/>
            <pc:sldMk cId="100493529" sldId="521"/>
            <ac:spMk id="47" creationId="{5D987936-7361-4551-9F05-E32392AB40E2}"/>
          </ac:spMkLst>
        </pc:spChg>
        <pc:spChg chg="add mod">
          <ac:chgData name="Thomas Berger" userId="463376ef-6291-46e1-b6ca-27106cd4d516" providerId="ADAL" clId="{56CA8BC1-2DB8-4937-ADBB-2278DC90AC39}" dt="2022-04-18T07:21:25.822" v="5183" actId="5793"/>
          <ac:spMkLst>
            <pc:docMk/>
            <pc:sldMk cId="100493529" sldId="521"/>
            <ac:spMk id="48" creationId="{99D3C8FD-185A-4525-A9D9-1C4BA6F470ED}"/>
          </ac:spMkLst>
        </pc:spChg>
        <pc:spChg chg="add mod">
          <ac:chgData name="Thomas Berger" userId="463376ef-6291-46e1-b6ca-27106cd4d516" providerId="ADAL" clId="{56CA8BC1-2DB8-4937-ADBB-2278DC90AC39}" dt="2022-04-18T07:25:42.481" v="5274" actId="20577"/>
          <ac:spMkLst>
            <pc:docMk/>
            <pc:sldMk cId="100493529" sldId="521"/>
            <ac:spMk id="49" creationId="{7F01CA5A-9E95-4AFB-A231-2976E1C8B5F0}"/>
          </ac:spMkLst>
        </pc:spChg>
        <pc:spChg chg="add mod">
          <ac:chgData name="Thomas Berger" userId="463376ef-6291-46e1-b6ca-27106cd4d516" providerId="ADAL" clId="{56CA8BC1-2DB8-4937-ADBB-2278DC90AC39}" dt="2022-04-18T07:21:47.418" v="5195" actId="1076"/>
          <ac:spMkLst>
            <pc:docMk/>
            <pc:sldMk cId="100493529" sldId="521"/>
            <ac:spMk id="51" creationId="{9182BDE2-2448-4894-9A38-80359DD6A72F}"/>
          </ac:spMkLst>
        </pc:spChg>
        <pc:spChg chg="add mod">
          <ac:chgData name="Thomas Berger" userId="463376ef-6291-46e1-b6ca-27106cd4d516" providerId="ADAL" clId="{56CA8BC1-2DB8-4937-ADBB-2278DC90AC39}" dt="2022-04-18T07:22:31.286" v="5214" actId="20577"/>
          <ac:spMkLst>
            <pc:docMk/>
            <pc:sldMk cId="100493529" sldId="521"/>
            <ac:spMk id="56" creationId="{A6CCFA7A-72AB-45E0-84D1-CAB59FEE9371}"/>
          </ac:spMkLst>
        </pc:spChg>
        <pc:spChg chg="add mod ord">
          <ac:chgData name="Thomas Berger" userId="463376ef-6291-46e1-b6ca-27106cd4d516" providerId="ADAL" clId="{56CA8BC1-2DB8-4937-ADBB-2278DC90AC39}" dt="2022-04-18T07:23:50.921" v="5220" actId="1076"/>
          <ac:spMkLst>
            <pc:docMk/>
            <pc:sldMk cId="100493529" sldId="521"/>
            <ac:spMk id="57" creationId="{AD1E869C-148D-4A65-947A-16AEBF09CD0C}"/>
          </ac:spMkLst>
        </pc:spChg>
        <pc:spChg chg="add mod">
          <ac:chgData name="Thomas Berger" userId="463376ef-6291-46e1-b6ca-27106cd4d516" providerId="ADAL" clId="{56CA8BC1-2DB8-4937-ADBB-2278DC90AC39}" dt="2022-04-18T07:24:15.057" v="5224" actId="20577"/>
          <ac:spMkLst>
            <pc:docMk/>
            <pc:sldMk cId="100493529" sldId="521"/>
            <ac:spMk id="61" creationId="{06025910-7FDB-4477-A34B-4E140AD1F22C}"/>
          </ac:spMkLst>
        </pc:spChg>
        <pc:spChg chg="add mod">
          <ac:chgData name="Thomas Berger" userId="463376ef-6291-46e1-b6ca-27106cd4d516" providerId="ADAL" clId="{56CA8BC1-2DB8-4937-ADBB-2278DC90AC39}" dt="2022-04-18T07:24:19.919" v="5229" actId="5793"/>
          <ac:spMkLst>
            <pc:docMk/>
            <pc:sldMk cId="100493529" sldId="521"/>
            <ac:spMk id="62" creationId="{619AC3E4-A5DF-4ABC-A617-5968C2F610E5}"/>
          </ac:spMkLst>
        </pc:spChg>
        <pc:spChg chg="add mod">
          <ac:chgData name="Thomas Berger" userId="463376ef-6291-46e1-b6ca-27106cd4d516" providerId="ADAL" clId="{56CA8BC1-2DB8-4937-ADBB-2278DC90AC39}" dt="2022-04-18T07:26:43.188" v="5303" actId="1076"/>
          <ac:spMkLst>
            <pc:docMk/>
            <pc:sldMk cId="100493529" sldId="521"/>
            <ac:spMk id="63" creationId="{4AB37A61-7B0C-4E92-8513-221583FAA224}"/>
          </ac:spMkLst>
        </pc:spChg>
        <pc:spChg chg="add mod">
          <ac:chgData name="Thomas Berger" userId="463376ef-6291-46e1-b6ca-27106cd4d516" providerId="ADAL" clId="{56CA8BC1-2DB8-4937-ADBB-2278DC90AC39}" dt="2022-04-18T07:26:30.796" v="5300" actId="20577"/>
          <ac:spMkLst>
            <pc:docMk/>
            <pc:sldMk cId="100493529" sldId="521"/>
            <ac:spMk id="64" creationId="{4F50F54B-FDE9-46EA-BAE0-D31B85C7995E}"/>
          </ac:spMkLst>
        </pc:spChg>
        <pc:spChg chg="add mod">
          <ac:chgData name="Thomas Berger" userId="463376ef-6291-46e1-b6ca-27106cd4d516" providerId="ADAL" clId="{56CA8BC1-2DB8-4937-ADBB-2278DC90AC39}" dt="2022-04-18T07:27:13.698" v="5307" actId="1076"/>
          <ac:spMkLst>
            <pc:docMk/>
            <pc:sldMk cId="100493529" sldId="521"/>
            <ac:spMk id="71" creationId="{EFE8A23B-EC3C-44B1-A61D-25964AB436D7}"/>
          </ac:spMkLst>
        </pc:spChg>
        <pc:spChg chg="add mod">
          <ac:chgData name="Thomas Berger" userId="463376ef-6291-46e1-b6ca-27106cd4d516" providerId="ADAL" clId="{56CA8BC1-2DB8-4937-ADBB-2278DC90AC39}" dt="2022-04-18T07:27:40.896" v="5317" actId="113"/>
          <ac:spMkLst>
            <pc:docMk/>
            <pc:sldMk cId="100493529" sldId="521"/>
            <ac:spMk id="72" creationId="{7A613049-BE78-4651-B7D1-C78E42B5B6A2}"/>
          </ac:spMkLst>
        </pc:spChg>
        <pc:spChg chg="add mod">
          <ac:chgData name="Thomas Berger" userId="463376ef-6291-46e1-b6ca-27106cd4d516" providerId="ADAL" clId="{56CA8BC1-2DB8-4937-ADBB-2278DC90AC39}" dt="2022-04-18T07:29:00.825" v="5342" actId="1076"/>
          <ac:spMkLst>
            <pc:docMk/>
            <pc:sldMk cId="100493529" sldId="521"/>
            <ac:spMk id="77" creationId="{C39F1B85-59F7-4441-9107-A0E144551CF8}"/>
          </ac:spMkLst>
        </pc:spChg>
        <pc:picChg chg="add mod">
          <ac:chgData name="Thomas Berger" userId="463376ef-6291-46e1-b6ca-27106cd4d516" providerId="ADAL" clId="{56CA8BC1-2DB8-4937-ADBB-2278DC90AC39}" dt="2022-04-18T06:59:23.745" v="4940" actId="14100"/>
          <ac:picMkLst>
            <pc:docMk/>
            <pc:sldMk cId="100493529" sldId="521"/>
            <ac:picMk id="10" creationId="{F186540F-BE11-44F8-9CBE-78C59F64FE6F}"/>
          </ac:picMkLst>
        </pc:picChg>
        <pc:picChg chg="add mod">
          <ac:chgData name="Thomas Berger" userId="463376ef-6291-46e1-b6ca-27106cd4d516" providerId="ADAL" clId="{56CA8BC1-2DB8-4937-ADBB-2278DC90AC39}" dt="2022-04-18T07:26:16.292" v="5290" actId="1035"/>
          <ac:picMkLst>
            <pc:docMk/>
            <pc:sldMk cId="100493529" sldId="521"/>
            <ac:picMk id="12" creationId="{82919FAC-A884-474F-AF7D-EE58B1541069}"/>
          </ac:picMkLst>
        </pc:picChg>
        <pc:picChg chg="add mod">
          <ac:chgData name="Thomas Berger" userId="463376ef-6291-46e1-b6ca-27106cd4d516" providerId="ADAL" clId="{56CA8BC1-2DB8-4937-ADBB-2278DC90AC39}" dt="2022-04-18T06:59:14.179" v="4938" actId="14100"/>
          <ac:picMkLst>
            <pc:docMk/>
            <pc:sldMk cId="100493529" sldId="521"/>
            <ac:picMk id="13" creationId="{53620E15-791D-4E42-B376-E8E6B474552A}"/>
          </ac:picMkLst>
        </pc:picChg>
        <pc:cxnChg chg="add mod">
          <ac:chgData name="Thomas Berger" userId="463376ef-6291-46e1-b6ca-27106cd4d516" providerId="ADAL" clId="{56CA8BC1-2DB8-4937-ADBB-2278DC90AC39}" dt="2022-04-18T07:15:37.123" v="5055" actId="692"/>
          <ac:cxnSpMkLst>
            <pc:docMk/>
            <pc:sldMk cId="100493529" sldId="521"/>
            <ac:cxnSpMk id="26" creationId="{83BF9CD2-9C03-4D45-AD69-496F22334B2C}"/>
          </ac:cxnSpMkLst>
        </pc:cxnChg>
        <pc:cxnChg chg="add mod">
          <ac:chgData name="Thomas Berger" userId="463376ef-6291-46e1-b6ca-27106cd4d516" providerId="ADAL" clId="{56CA8BC1-2DB8-4937-ADBB-2278DC90AC39}" dt="2022-04-18T07:15:37.123" v="5055" actId="692"/>
          <ac:cxnSpMkLst>
            <pc:docMk/>
            <pc:sldMk cId="100493529" sldId="521"/>
            <ac:cxnSpMk id="28" creationId="{C898C799-D244-444F-BA25-FA2F24770F52}"/>
          </ac:cxnSpMkLst>
        </pc:cxnChg>
        <pc:cxnChg chg="add mod">
          <ac:chgData name="Thomas Berger" userId="463376ef-6291-46e1-b6ca-27106cd4d516" providerId="ADAL" clId="{56CA8BC1-2DB8-4937-ADBB-2278DC90AC39}" dt="2022-04-18T07:15:37.123" v="5055" actId="692"/>
          <ac:cxnSpMkLst>
            <pc:docMk/>
            <pc:sldMk cId="100493529" sldId="521"/>
            <ac:cxnSpMk id="31" creationId="{26282662-0B1F-4FF3-A3C5-BE71C4E1AC2C}"/>
          </ac:cxnSpMkLst>
        </pc:cxnChg>
        <pc:cxnChg chg="add mod">
          <ac:chgData name="Thomas Berger" userId="463376ef-6291-46e1-b6ca-27106cd4d516" providerId="ADAL" clId="{56CA8BC1-2DB8-4937-ADBB-2278DC90AC39}" dt="2022-04-18T07:15:37.123" v="5055" actId="692"/>
          <ac:cxnSpMkLst>
            <pc:docMk/>
            <pc:sldMk cId="100493529" sldId="521"/>
            <ac:cxnSpMk id="33" creationId="{9ABDF583-7057-423D-AED6-A1F8C6BCAC2B}"/>
          </ac:cxnSpMkLst>
        </pc:cxnChg>
        <pc:cxnChg chg="add mod">
          <ac:chgData name="Thomas Berger" userId="463376ef-6291-46e1-b6ca-27106cd4d516" providerId="ADAL" clId="{56CA8BC1-2DB8-4937-ADBB-2278DC90AC39}" dt="2022-04-18T07:15:37.123" v="5055" actId="692"/>
          <ac:cxnSpMkLst>
            <pc:docMk/>
            <pc:sldMk cId="100493529" sldId="521"/>
            <ac:cxnSpMk id="35" creationId="{1195ED7D-09F2-46F9-9A76-0D63112F36ED}"/>
          </ac:cxnSpMkLst>
        </pc:cxnChg>
        <pc:cxnChg chg="add mod">
          <ac:chgData name="Thomas Berger" userId="463376ef-6291-46e1-b6ca-27106cd4d516" providerId="ADAL" clId="{56CA8BC1-2DB8-4937-ADBB-2278DC90AC39}" dt="2022-04-18T07:19:14.370" v="5131" actId="1035"/>
          <ac:cxnSpMkLst>
            <pc:docMk/>
            <pc:sldMk cId="100493529" sldId="521"/>
            <ac:cxnSpMk id="40" creationId="{551F4533-A4C8-40B3-80B3-CCA26D119992}"/>
          </ac:cxnSpMkLst>
        </pc:cxnChg>
        <pc:cxnChg chg="add mod">
          <ac:chgData name="Thomas Berger" userId="463376ef-6291-46e1-b6ca-27106cd4d516" providerId="ADAL" clId="{56CA8BC1-2DB8-4937-ADBB-2278DC90AC39}" dt="2022-04-18T07:20:07.694" v="5154" actId="1038"/>
          <ac:cxnSpMkLst>
            <pc:docMk/>
            <pc:sldMk cId="100493529" sldId="521"/>
            <ac:cxnSpMk id="46" creationId="{D63DBA48-E56B-46F6-9E6F-1D5669EE479D}"/>
          </ac:cxnSpMkLst>
        </pc:cxnChg>
        <pc:cxnChg chg="add mod">
          <ac:chgData name="Thomas Berger" userId="463376ef-6291-46e1-b6ca-27106cd4d516" providerId="ADAL" clId="{56CA8BC1-2DB8-4937-ADBB-2278DC90AC39}" dt="2022-04-18T07:21:47.418" v="5195" actId="1076"/>
          <ac:cxnSpMkLst>
            <pc:docMk/>
            <pc:sldMk cId="100493529" sldId="521"/>
            <ac:cxnSpMk id="50" creationId="{ED5DC67D-ABCA-487A-87AE-A4A9012BA4A4}"/>
          </ac:cxnSpMkLst>
        </pc:cxnChg>
        <pc:cxnChg chg="add mod">
          <ac:chgData name="Thomas Berger" userId="463376ef-6291-46e1-b6ca-27106cd4d516" providerId="ADAL" clId="{56CA8BC1-2DB8-4937-ADBB-2278DC90AC39}" dt="2022-04-18T07:22:18.396" v="5206" actId="14100"/>
          <ac:cxnSpMkLst>
            <pc:docMk/>
            <pc:sldMk cId="100493529" sldId="521"/>
            <ac:cxnSpMk id="53" creationId="{3F287B1F-0DC9-40C9-9181-A21AC273E9A7}"/>
          </ac:cxnSpMkLst>
        </pc:cxnChg>
        <pc:cxnChg chg="add mod">
          <ac:chgData name="Thomas Berger" userId="463376ef-6291-46e1-b6ca-27106cd4d516" providerId="ADAL" clId="{56CA8BC1-2DB8-4937-ADBB-2278DC90AC39}" dt="2022-04-18T07:23:39.873" v="5218" actId="14100"/>
          <ac:cxnSpMkLst>
            <pc:docMk/>
            <pc:sldMk cId="100493529" sldId="521"/>
            <ac:cxnSpMk id="59" creationId="{ACBDB85B-442C-4B55-9842-2691DF38A453}"/>
          </ac:cxnSpMkLst>
        </pc:cxnChg>
        <pc:cxnChg chg="add mod">
          <ac:chgData name="Thomas Berger" userId="463376ef-6291-46e1-b6ca-27106cd4d516" providerId="ADAL" clId="{56CA8BC1-2DB8-4937-ADBB-2278DC90AC39}" dt="2022-04-18T07:26:13.835" v="5288" actId="1035"/>
          <ac:cxnSpMkLst>
            <pc:docMk/>
            <pc:sldMk cId="100493529" sldId="521"/>
            <ac:cxnSpMk id="66" creationId="{4E19B36E-E2A0-41B0-A78E-D0A228B1466D}"/>
          </ac:cxnSpMkLst>
        </pc:cxnChg>
        <pc:cxnChg chg="add mod">
          <ac:chgData name="Thomas Berger" userId="463376ef-6291-46e1-b6ca-27106cd4d516" providerId="ADAL" clId="{56CA8BC1-2DB8-4937-ADBB-2278DC90AC39}" dt="2022-04-18T07:26:39.461" v="5302" actId="1076"/>
          <ac:cxnSpMkLst>
            <pc:docMk/>
            <pc:sldMk cId="100493529" sldId="521"/>
            <ac:cxnSpMk id="67" creationId="{B218A18B-6B84-4A09-A1DA-D37EE0E87F5E}"/>
          </ac:cxnSpMkLst>
        </pc:cxnChg>
        <pc:cxnChg chg="add mod">
          <ac:chgData name="Thomas Berger" userId="463376ef-6291-46e1-b6ca-27106cd4d516" providerId="ADAL" clId="{56CA8BC1-2DB8-4937-ADBB-2278DC90AC39}" dt="2022-04-22T13:31:01.496" v="7764" actId="14100"/>
          <ac:cxnSpMkLst>
            <pc:docMk/>
            <pc:sldMk cId="100493529" sldId="521"/>
            <ac:cxnSpMk id="69" creationId="{857F6436-47D2-407A-A9A7-9AD0D27CECBB}"/>
          </ac:cxnSpMkLst>
        </pc:cxnChg>
        <pc:cxnChg chg="add del mod">
          <ac:chgData name="Thomas Berger" userId="463376ef-6291-46e1-b6ca-27106cd4d516" providerId="ADAL" clId="{56CA8BC1-2DB8-4937-ADBB-2278DC90AC39}" dt="2022-04-18T07:28:31.097" v="5321" actId="478"/>
          <ac:cxnSpMkLst>
            <pc:docMk/>
            <pc:sldMk cId="100493529" sldId="521"/>
            <ac:cxnSpMk id="73" creationId="{AA2FDD46-4B0B-4906-BA40-7F7111AB62A6}"/>
          </ac:cxnSpMkLst>
        </pc:cxnChg>
        <pc:cxnChg chg="add">
          <ac:chgData name="Thomas Berger" userId="463376ef-6291-46e1-b6ca-27106cd4d516" providerId="ADAL" clId="{56CA8BC1-2DB8-4937-ADBB-2278DC90AC39}" dt="2022-04-18T07:28:41.223" v="5322" actId="11529"/>
          <ac:cxnSpMkLst>
            <pc:docMk/>
            <pc:sldMk cId="100493529" sldId="521"/>
            <ac:cxnSpMk id="76" creationId="{5E849F67-31A2-4D22-9560-5FF6E8B6887E}"/>
          </ac:cxnSpMkLst>
        </pc:cxnChg>
      </pc:sldChg>
      <pc:sldChg chg="modSp new del mod">
        <pc:chgData name="Thomas Berger" userId="463376ef-6291-46e1-b6ca-27106cd4d516" providerId="ADAL" clId="{56CA8BC1-2DB8-4937-ADBB-2278DC90AC39}" dt="2022-04-18T06:46:21.235" v="4651" actId="2696"/>
        <pc:sldMkLst>
          <pc:docMk/>
          <pc:sldMk cId="1212911158" sldId="521"/>
        </pc:sldMkLst>
        <pc:spChg chg="mod">
          <ac:chgData name="Thomas Berger" userId="463376ef-6291-46e1-b6ca-27106cd4d516" providerId="ADAL" clId="{56CA8BC1-2DB8-4937-ADBB-2278DC90AC39}" dt="2022-04-18T06:45:41.247" v="4650" actId="20577"/>
          <ac:spMkLst>
            <pc:docMk/>
            <pc:sldMk cId="1212911158" sldId="521"/>
            <ac:spMk id="3" creationId="{1DFDAE49-430B-4448-B848-2469EC0609AA}"/>
          </ac:spMkLst>
        </pc:spChg>
      </pc:sldChg>
      <pc:sldChg chg="modSp add mod">
        <pc:chgData name="Thomas Berger" userId="463376ef-6291-46e1-b6ca-27106cd4d516" providerId="ADAL" clId="{56CA8BC1-2DB8-4937-ADBB-2278DC90AC39}" dt="2022-04-23T13:09:47.798" v="9009" actId="20577"/>
        <pc:sldMkLst>
          <pc:docMk/>
          <pc:sldMk cId="1972720403" sldId="522"/>
        </pc:sldMkLst>
        <pc:spChg chg="mod">
          <ac:chgData name="Thomas Berger" userId="463376ef-6291-46e1-b6ca-27106cd4d516" providerId="ADAL" clId="{56CA8BC1-2DB8-4937-ADBB-2278DC90AC39}" dt="2022-04-22T13:31:18.022" v="7765" actId="255"/>
          <ac:spMkLst>
            <pc:docMk/>
            <pc:sldMk cId="1972720403" sldId="522"/>
            <ac:spMk id="2" creationId="{943DA11A-81FC-46C5-94C5-A7D407921911}"/>
          </ac:spMkLst>
        </pc:spChg>
        <pc:spChg chg="mod">
          <ac:chgData name="Thomas Berger" userId="463376ef-6291-46e1-b6ca-27106cd4d516" providerId="ADAL" clId="{56CA8BC1-2DB8-4937-ADBB-2278DC90AC39}" dt="2022-04-23T13:09:47.798" v="9009" actId="20577"/>
          <ac:spMkLst>
            <pc:docMk/>
            <pc:sldMk cId="1972720403" sldId="522"/>
            <ac:spMk id="3" creationId="{40032FF0-36EE-485B-AC06-339BB9108CC4}"/>
          </ac:spMkLst>
        </pc:spChg>
      </pc:sldChg>
      <pc:sldChg chg="add">
        <pc:chgData name="Thomas Berger" userId="463376ef-6291-46e1-b6ca-27106cd4d516" providerId="ADAL" clId="{56CA8BC1-2DB8-4937-ADBB-2278DC90AC39}" dt="2022-04-19T09:59:09.836" v="6454"/>
        <pc:sldMkLst>
          <pc:docMk/>
          <pc:sldMk cId="240790016" sldId="523"/>
        </pc:sldMkLst>
      </pc:sldChg>
      <pc:sldChg chg="addSp delSp modSp new del mod">
        <pc:chgData name="Thomas Berger" userId="463376ef-6291-46e1-b6ca-27106cd4d516" providerId="ADAL" clId="{56CA8BC1-2DB8-4937-ADBB-2278DC90AC39}" dt="2022-04-19T09:59:02.704" v="6453" actId="2696"/>
        <pc:sldMkLst>
          <pc:docMk/>
          <pc:sldMk cId="1533501003" sldId="523"/>
        </pc:sldMkLst>
        <pc:spChg chg="del">
          <ac:chgData name="Thomas Berger" userId="463376ef-6291-46e1-b6ca-27106cd4d516" providerId="ADAL" clId="{56CA8BC1-2DB8-4937-ADBB-2278DC90AC39}" dt="2022-04-19T09:44:48.856" v="6252" actId="478"/>
          <ac:spMkLst>
            <pc:docMk/>
            <pc:sldMk cId="1533501003" sldId="523"/>
            <ac:spMk id="2" creationId="{1501DFE6-B191-48B9-BA3E-C34263006684}"/>
          </ac:spMkLst>
        </pc:spChg>
        <pc:spChg chg="mod">
          <ac:chgData name="Thomas Berger" userId="463376ef-6291-46e1-b6ca-27106cd4d516" providerId="ADAL" clId="{56CA8BC1-2DB8-4937-ADBB-2278DC90AC39}" dt="2022-04-19T09:37:16.004" v="6251" actId="20577"/>
          <ac:spMkLst>
            <pc:docMk/>
            <pc:sldMk cId="1533501003" sldId="523"/>
            <ac:spMk id="3" creationId="{7A6DBC2F-D30B-45B4-A5C5-34DE04885830}"/>
          </ac:spMkLst>
        </pc:spChg>
        <pc:picChg chg="add mod">
          <ac:chgData name="Thomas Berger" userId="463376ef-6291-46e1-b6ca-27106cd4d516" providerId="ADAL" clId="{56CA8BC1-2DB8-4937-ADBB-2278DC90AC39}" dt="2022-04-19T09:44:56.433" v="6254" actId="1076"/>
          <ac:picMkLst>
            <pc:docMk/>
            <pc:sldMk cId="1533501003" sldId="523"/>
            <ac:picMk id="6" creationId="{660C3554-036A-4D51-A7D7-76CE1F54D066}"/>
          </ac:picMkLst>
        </pc:picChg>
        <pc:picChg chg="add mod">
          <ac:chgData name="Thomas Berger" userId="463376ef-6291-46e1-b6ca-27106cd4d516" providerId="ADAL" clId="{56CA8BC1-2DB8-4937-ADBB-2278DC90AC39}" dt="2022-04-19T09:46:19.092" v="6264" actId="1076"/>
          <ac:picMkLst>
            <pc:docMk/>
            <pc:sldMk cId="1533501003" sldId="523"/>
            <ac:picMk id="7" creationId="{69D53334-103C-4241-92BC-78B4CA4B1C68}"/>
          </ac:picMkLst>
        </pc:picChg>
      </pc:sldChg>
      <pc:sldChg chg="addSp delSp modSp new mod">
        <pc:chgData name="Thomas Berger" userId="463376ef-6291-46e1-b6ca-27106cd4d516" providerId="ADAL" clId="{56CA8BC1-2DB8-4937-ADBB-2278DC90AC39}" dt="2022-04-19T09:57:30.352" v="6410" actId="1076"/>
        <pc:sldMkLst>
          <pc:docMk/>
          <pc:sldMk cId="1351401488" sldId="524"/>
        </pc:sldMkLst>
        <pc:spChg chg="del">
          <ac:chgData name="Thomas Berger" userId="463376ef-6291-46e1-b6ca-27106cd4d516" providerId="ADAL" clId="{56CA8BC1-2DB8-4937-ADBB-2278DC90AC39}" dt="2022-04-19T09:56:17.363" v="6400" actId="478"/>
          <ac:spMkLst>
            <pc:docMk/>
            <pc:sldMk cId="1351401488" sldId="524"/>
            <ac:spMk id="2" creationId="{CBCB118D-CEB3-4C19-A3ED-4E06C8025FBF}"/>
          </ac:spMkLst>
        </pc:spChg>
        <pc:spChg chg="mod">
          <ac:chgData name="Thomas Berger" userId="463376ef-6291-46e1-b6ca-27106cd4d516" providerId="ADAL" clId="{56CA8BC1-2DB8-4937-ADBB-2278DC90AC39}" dt="2022-04-19T09:55:49.833" v="6399" actId="20577"/>
          <ac:spMkLst>
            <pc:docMk/>
            <pc:sldMk cId="1351401488" sldId="524"/>
            <ac:spMk id="3" creationId="{DC972FD4-2347-44F3-A7EF-03822CE9A43F}"/>
          </ac:spMkLst>
        </pc:spChg>
        <pc:picChg chg="add mod">
          <ac:chgData name="Thomas Berger" userId="463376ef-6291-46e1-b6ca-27106cd4d516" providerId="ADAL" clId="{56CA8BC1-2DB8-4937-ADBB-2278DC90AC39}" dt="2022-04-19T09:57:21.138" v="6407" actId="1076"/>
          <ac:picMkLst>
            <pc:docMk/>
            <pc:sldMk cId="1351401488" sldId="524"/>
            <ac:picMk id="6" creationId="{5F843BD0-8F5A-45CD-92D0-638EA32BA0A3}"/>
          </ac:picMkLst>
        </pc:picChg>
        <pc:picChg chg="add mod">
          <ac:chgData name="Thomas Berger" userId="463376ef-6291-46e1-b6ca-27106cd4d516" providerId="ADAL" clId="{56CA8BC1-2DB8-4937-ADBB-2278DC90AC39}" dt="2022-04-19T09:57:30.352" v="6410" actId="1076"/>
          <ac:picMkLst>
            <pc:docMk/>
            <pc:sldMk cId="1351401488" sldId="524"/>
            <ac:picMk id="7" creationId="{FA64DC06-E24F-40CC-B546-3D867A1088C7}"/>
          </ac:picMkLst>
        </pc:picChg>
      </pc:sldChg>
      <pc:sldChg chg="addSp delSp modSp new mod">
        <pc:chgData name="Thomas Berger" userId="463376ef-6291-46e1-b6ca-27106cd4d516" providerId="ADAL" clId="{56CA8BC1-2DB8-4937-ADBB-2278DC90AC39}" dt="2022-04-19T09:58:29.209" v="6451" actId="1076"/>
        <pc:sldMkLst>
          <pc:docMk/>
          <pc:sldMk cId="388914669" sldId="525"/>
        </pc:sldMkLst>
        <pc:spChg chg="del">
          <ac:chgData name="Thomas Berger" userId="463376ef-6291-46e1-b6ca-27106cd4d516" providerId="ADAL" clId="{56CA8BC1-2DB8-4937-ADBB-2278DC90AC39}" dt="2022-04-19T09:58:25.004" v="6449" actId="478"/>
          <ac:spMkLst>
            <pc:docMk/>
            <pc:sldMk cId="388914669" sldId="525"/>
            <ac:spMk id="2" creationId="{CFC8EFA4-F65D-4300-BED4-44DDCC0CFAFC}"/>
          </ac:spMkLst>
        </pc:spChg>
        <pc:spChg chg="mod">
          <ac:chgData name="Thomas Berger" userId="463376ef-6291-46e1-b6ca-27106cd4d516" providerId="ADAL" clId="{56CA8BC1-2DB8-4937-ADBB-2278DC90AC39}" dt="2022-04-19T09:57:43.299" v="6448" actId="20577"/>
          <ac:spMkLst>
            <pc:docMk/>
            <pc:sldMk cId="388914669" sldId="525"/>
            <ac:spMk id="3" creationId="{1A96764B-4D14-407F-8E44-9956E45FF72D}"/>
          </ac:spMkLst>
        </pc:spChg>
        <pc:picChg chg="add mod">
          <ac:chgData name="Thomas Berger" userId="463376ef-6291-46e1-b6ca-27106cd4d516" providerId="ADAL" clId="{56CA8BC1-2DB8-4937-ADBB-2278DC90AC39}" dt="2022-04-19T09:58:29.209" v="6451" actId="1076"/>
          <ac:picMkLst>
            <pc:docMk/>
            <pc:sldMk cId="388914669" sldId="525"/>
            <ac:picMk id="6" creationId="{29AA9390-C94C-4AC0-9D58-9C55D363E104}"/>
          </ac:picMkLst>
        </pc:picChg>
      </pc:sldChg>
      <pc:sldChg chg="addSp modSp new mod">
        <pc:chgData name="Thomas Berger" userId="463376ef-6291-46e1-b6ca-27106cd4d516" providerId="ADAL" clId="{56CA8BC1-2DB8-4937-ADBB-2278DC90AC39}" dt="2022-04-19T10:19:00.075" v="6820" actId="1076"/>
        <pc:sldMkLst>
          <pc:docMk/>
          <pc:sldMk cId="167992554" sldId="526"/>
        </pc:sldMkLst>
        <pc:spChg chg="mod">
          <ac:chgData name="Thomas Berger" userId="463376ef-6291-46e1-b6ca-27106cd4d516" providerId="ADAL" clId="{56CA8BC1-2DB8-4937-ADBB-2278DC90AC39}" dt="2022-04-19T10:18:38.271" v="6814" actId="20577"/>
          <ac:spMkLst>
            <pc:docMk/>
            <pc:sldMk cId="167992554" sldId="526"/>
            <ac:spMk id="2" creationId="{0D32B1F1-8998-4093-8F95-E2E1766C5C0E}"/>
          </ac:spMkLst>
        </pc:spChg>
        <pc:spChg chg="mod">
          <ac:chgData name="Thomas Berger" userId="463376ef-6291-46e1-b6ca-27106cd4d516" providerId="ADAL" clId="{56CA8BC1-2DB8-4937-ADBB-2278DC90AC39}" dt="2022-04-19T10:09:39.070" v="6600" actId="20577"/>
          <ac:spMkLst>
            <pc:docMk/>
            <pc:sldMk cId="167992554" sldId="526"/>
            <ac:spMk id="3" creationId="{46C69323-5499-4682-B554-A729274990E5}"/>
          </ac:spMkLst>
        </pc:spChg>
        <pc:picChg chg="add mod">
          <ac:chgData name="Thomas Berger" userId="463376ef-6291-46e1-b6ca-27106cd4d516" providerId="ADAL" clId="{56CA8BC1-2DB8-4937-ADBB-2278DC90AC39}" dt="2022-04-19T10:17:33.295" v="6767" actId="1076"/>
          <ac:picMkLst>
            <pc:docMk/>
            <pc:sldMk cId="167992554" sldId="526"/>
            <ac:picMk id="6" creationId="{CCEECF39-E06C-4F31-87C5-3EFE95CDABB3}"/>
          </ac:picMkLst>
        </pc:picChg>
        <pc:picChg chg="add mod">
          <ac:chgData name="Thomas Berger" userId="463376ef-6291-46e1-b6ca-27106cd4d516" providerId="ADAL" clId="{56CA8BC1-2DB8-4937-ADBB-2278DC90AC39}" dt="2022-04-19T10:18:42.413" v="6815" actId="1076"/>
          <ac:picMkLst>
            <pc:docMk/>
            <pc:sldMk cId="167992554" sldId="526"/>
            <ac:picMk id="7" creationId="{D732BA5F-9412-4ACA-9329-4A85BEAC0913}"/>
          </ac:picMkLst>
        </pc:picChg>
        <pc:picChg chg="add mod">
          <ac:chgData name="Thomas Berger" userId="463376ef-6291-46e1-b6ca-27106cd4d516" providerId="ADAL" clId="{56CA8BC1-2DB8-4937-ADBB-2278DC90AC39}" dt="2022-04-19T10:19:00.075" v="6820" actId="1076"/>
          <ac:picMkLst>
            <pc:docMk/>
            <pc:sldMk cId="167992554" sldId="526"/>
            <ac:picMk id="8" creationId="{591B90EC-1E58-4ED6-9FE2-246DB3A2A2C7}"/>
          </ac:picMkLst>
        </pc:picChg>
        <pc:picChg chg="add mod">
          <ac:chgData name="Thomas Berger" userId="463376ef-6291-46e1-b6ca-27106cd4d516" providerId="ADAL" clId="{56CA8BC1-2DB8-4937-ADBB-2278DC90AC39}" dt="2022-04-19T10:18:57.906" v="6819" actId="1076"/>
          <ac:picMkLst>
            <pc:docMk/>
            <pc:sldMk cId="167992554" sldId="526"/>
            <ac:picMk id="9" creationId="{326224EF-5270-4B7C-A9D7-D6F681281D6E}"/>
          </ac:picMkLst>
        </pc:picChg>
        <pc:picChg chg="add mod">
          <ac:chgData name="Thomas Berger" userId="463376ef-6291-46e1-b6ca-27106cd4d516" providerId="ADAL" clId="{56CA8BC1-2DB8-4937-ADBB-2278DC90AC39}" dt="2022-04-19T10:18:49.930" v="6817" actId="1076"/>
          <ac:picMkLst>
            <pc:docMk/>
            <pc:sldMk cId="167992554" sldId="526"/>
            <ac:picMk id="10" creationId="{A5354011-F504-4DE6-A8B0-ABB5B3849EFE}"/>
          </ac:picMkLst>
        </pc:picChg>
      </pc:sldChg>
      <pc:sldChg chg="addSp delSp modSp new mod">
        <pc:chgData name="Thomas Berger" userId="463376ef-6291-46e1-b6ca-27106cd4d516" providerId="ADAL" clId="{56CA8BC1-2DB8-4937-ADBB-2278DC90AC39}" dt="2022-04-22T12:24:06.908" v="7195" actId="20577"/>
        <pc:sldMkLst>
          <pc:docMk/>
          <pc:sldMk cId="99096265" sldId="527"/>
        </pc:sldMkLst>
        <pc:spChg chg="del">
          <ac:chgData name="Thomas Berger" userId="463376ef-6291-46e1-b6ca-27106cd4d516" providerId="ADAL" clId="{56CA8BC1-2DB8-4937-ADBB-2278DC90AC39}" dt="2022-04-19T10:16:00.361" v="6739" actId="478"/>
          <ac:spMkLst>
            <pc:docMk/>
            <pc:sldMk cId="99096265" sldId="527"/>
            <ac:spMk id="2" creationId="{2F9968D1-DAEA-4FBF-874B-A3EE1E32D017}"/>
          </ac:spMkLst>
        </pc:spChg>
        <pc:spChg chg="mod">
          <ac:chgData name="Thomas Berger" userId="463376ef-6291-46e1-b6ca-27106cd4d516" providerId="ADAL" clId="{56CA8BC1-2DB8-4937-ADBB-2278DC90AC39}" dt="2022-04-19T10:15:47.767" v="6738" actId="20577"/>
          <ac:spMkLst>
            <pc:docMk/>
            <pc:sldMk cId="99096265" sldId="527"/>
            <ac:spMk id="3" creationId="{03368E75-04B7-4932-ADB6-305715478A8F}"/>
          </ac:spMkLst>
        </pc:spChg>
        <pc:spChg chg="add mod">
          <ac:chgData name="Thomas Berger" userId="463376ef-6291-46e1-b6ca-27106cd4d516" providerId="ADAL" clId="{56CA8BC1-2DB8-4937-ADBB-2278DC90AC39}" dt="2022-04-22T12:24:06.908" v="7195" actId="20577"/>
          <ac:spMkLst>
            <pc:docMk/>
            <pc:sldMk cId="99096265" sldId="527"/>
            <ac:spMk id="7" creationId="{BBA05BCE-D0A6-4D71-8C66-549FAE2D4A15}"/>
          </ac:spMkLst>
        </pc:spChg>
        <pc:picChg chg="add mod">
          <ac:chgData name="Thomas Berger" userId="463376ef-6291-46e1-b6ca-27106cd4d516" providerId="ADAL" clId="{56CA8BC1-2DB8-4937-ADBB-2278DC90AC39}" dt="2022-04-22T12:20:32.585" v="7088" actId="1076"/>
          <ac:picMkLst>
            <pc:docMk/>
            <pc:sldMk cId="99096265" sldId="527"/>
            <ac:picMk id="2" creationId="{404CBD93-C51E-413E-88A8-A2B8BEADA120}"/>
          </ac:picMkLst>
        </pc:picChg>
        <pc:picChg chg="add mod">
          <ac:chgData name="Thomas Berger" userId="463376ef-6291-46e1-b6ca-27106cd4d516" providerId="ADAL" clId="{56CA8BC1-2DB8-4937-ADBB-2278DC90AC39}" dt="2022-04-22T12:20:15.906" v="7086" actId="1076"/>
          <ac:picMkLst>
            <pc:docMk/>
            <pc:sldMk cId="99096265" sldId="527"/>
            <ac:picMk id="6" creationId="{6C7783BE-A9A4-4805-BECF-84F9D40C32BF}"/>
          </ac:picMkLst>
        </pc:picChg>
      </pc:sldChg>
      <pc:sldChg chg="modSp new mod">
        <pc:chgData name="Thomas Berger" userId="463376ef-6291-46e1-b6ca-27106cd4d516" providerId="ADAL" clId="{56CA8BC1-2DB8-4937-ADBB-2278DC90AC39}" dt="2022-04-19T10:28:22.827" v="7029" actId="20577"/>
        <pc:sldMkLst>
          <pc:docMk/>
          <pc:sldMk cId="2373995403" sldId="528"/>
        </pc:sldMkLst>
        <pc:spChg chg="mod">
          <ac:chgData name="Thomas Berger" userId="463376ef-6291-46e1-b6ca-27106cd4d516" providerId="ADAL" clId="{56CA8BC1-2DB8-4937-ADBB-2278DC90AC39}" dt="2022-04-19T10:28:22.827" v="7029" actId="20577"/>
          <ac:spMkLst>
            <pc:docMk/>
            <pc:sldMk cId="2373995403" sldId="528"/>
            <ac:spMk id="2" creationId="{8825205D-0C10-4070-BE28-7CE3029C5C98}"/>
          </ac:spMkLst>
        </pc:spChg>
        <pc:spChg chg="mod">
          <ac:chgData name="Thomas Berger" userId="463376ef-6291-46e1-b6ca-27106cd4d516" providerId="ADAL" clId="{56CA8BC1-2DB8-4937-ADBB-2278DC90AC39}" dt="2022-04-19T10:21:32.924" v="6891" actId="20577"/>
          <ac:spMkLst>
            <pc:docMk/>
            <pc:sldMk cId="2373995403" sldId="528"/>
            <ac:spMk id="3" creationId="{DE735396-31C1-4993-A76B-D9DE9D2AFE5A}"/>
          </ac:spMkLst>
        </pc:spChg>
      </pc:sldChg>
      <pc:sldChg chg="addSp delSp modSp add mod">
        <pc:chgData name="Thomas Berger" userId="463376ef-6291-46e1-b6ca-27106cd4d516" providerId="ADAL" clId="{56CA8BC1-2DB8-4937-ADBB-2278DC90AC39}" dt="2022-04-22T15:31:07.510" v="8990" actId="14734"/>
        <pc:sldMkLst>
          <pc:docMk/>
          <pc:sldMk cId="2314565473" sldId="529"/>
        </pc:sldMkLst>
        <pc:spChg chg="del">
          <ac:chgData name="Thomas Berger" userId="463376ef-6291-46e1-b6ca-27106cd4d516" providerId="ADAL" clId="{56CA8BC1-2DB8-4937-ADBB-2278DC90AC39}" dt="2022-04-19T10:22:03.194" v="6930" actId="478"/>
          <ac:spMkLst>
            <pc:docMk/>
            <pc:sldMk cId="2314565473" sldId="529"/>
            <ac:spMk id="2" creationId="{8825205D-0C10-4070-BE28-7CE3029C5C98}"/>
          </ac:spMkLst>
        </pc:spChg>
        <pc:spChg chg="mod">
          <ac:chgData name="Thomas Berger" userId="463376ef-6291-46e1-b6ca-27106cd4d516" providerId="ADAL" clId="{56CA8BC1-2DB8-4937-ADBB-2278DC90AC39}" dt="2022-04-19T10:21:58.561" v="6929" actId="20577"/>
          <ac:spMkLst>
            <pc:docMk/>
            <pc:sldMk cId="2314565473" sldId="529"/>
            <ac:spMk id="3" creationId="{DE735396-31C1-4993-A76B-D9DE9D2AFE5A}"/>
          </ac:spMkLst>
        </pc:spChg>
        <pc:graphicFrameChg chg="add mod modGraphic">
          <ac:chgData name="Thomas Berger" userId="463376ef-6291-46e1-b6ca-27106cd4d516" providerId="ADAL" clId="{56CA8BC1-2DB8-4937-ADBB-2278DC90AC39}" dt="2022-04-22T15:31:07.510" v="8990" actId="14734"/>
          <ac:graphicFrameMkLst>
            <pc:docMk/>
            <pc:sldMk cId="2314565473" sldId="529"/>
            <ac:graphicFrameMk id="2" creationId="{D92E0574-DF26-483E-B096-C8313A925C5B}"/>
          </ac:graphicFrameMkLst>
        </pc:graphicFrameChg>
      </pc:sldChg>
      <pc:sldChg chg="addSp delSp modSp new mod">
        <pc:chgData name="Thomas Berger" userId="463376ef-6291-46e1-b6ca-27106cd4d516" providerId="ADAL" clId="{56CA8BC1-2DB8-4937-ADBB-2278DC90AC39}" dt="2022-04-19T10:28:14.049" v="7019"/>
        <pc:sldMkLst>
          <pc:docMk/>
          <pc:sldMk cId="3817755477" sldId="530"/>
        </pc:sldMkLst>
        <pc:spChg chg="del">
          <ac:chgData name="Thomas Berger" userId="463376ef-6291-46e1-b6ca-27106cd4d516" providerId="ADAL" clId="{56CA8BC1-2DB8-4937-ADBB-2278DC90AC39}" dt="2022-04-19T10:24:13.324" v="6970" actId="478"/>
          <ac:spMkLst>
            <pc:docMk/>
            <pc:sldMk cId="3817755477" sldId="530"/>
            <ac:spMk id="2" creationId="{37D8BD08-6510-453A-A375-DC772657BF8B}"/>
          </ac:spMkLst>
        </pc:spChg>
        <pc:spChg chg="mod">
          <ac:chgData name="Thomas Berger" userId="463376ef-6291-46e1-b6ca-27106cd4d516" providerId="ADAL" clId="{56CA8BC1-2DB8-4937-ADBB-2278DC90AC39}" dt="2022-04-19T10:24:09.959" v="6969" actId="20577"/>
          <ac:spMkLst>
            <pc:docMk/>
            <pc:sldMk cId="3817755477" sldId="530"/>
            <ac:spMk id="3" creationId="{E1BE19FE-E699-4238-A0F4-6805BFDECF03}"/>
          </ac:spMkLst>
        </pc:spChg>
        <pc:picChg chg="add">
          <ac:chgData name="Thomas Berger" userId="463376ef-6291-46e1-b6ca-27106cd4d516" providerId="ADAL" clId="{56CA8BC1-2DB8-4937-ADBB-2278DC90AC39}" dt="2022-04-19T10:28:14.049" v="7019"/>
          <ac:picMkLst>
            <pc:docMk/>
            <pc:sldMk cId="3817755477" sldId="530"/>
            <ac:picMk id="6" creationId="{7A52FBF2-9306-45E5-9C0F-82CC61E1153F}"/>
          </ac:picMkLst>
        </pc:picChg>
      </pc:sldChg>
      <pc:sldChg chg="modSp new del mod ord">
        <pc:chgData name="Thomas Berger" userId="463376ef-6291-46e1-b6ca-27106cd4d516" providerId="ADAL" clId="{56CA8BC1-2DB8-4937-ADBB-2278DC90AC39}" dt="2022-04-22T13:29:16.687" v="7758" actId="47"/>
        <pc:sldMkLst>
          <pc:docMk/>
          <pc:sldMk cId="1186058180" sldId="531"/>
        </pc:sldMkLst>
        <pc:spChg chg="mod">
          <ac:chgData name="Thomas Berger" userId="463376ef-6291-46e1-b6ca-27106cd4d516" providerId="ADAL" clId="{56CA8BC1-2DB8-4937-ADBB-2278DC90AC39}" dt="2022-04-22T10:30:51.253" v="7084" actId="5793"/>
          <ac:spMkLst>
            <pc:docMk/>
            <pc:sldMk cId="1186058180" sldId="531"/>
            <ac:spMk id="2" creationId="{179698AE-DF30-451E-8C82-22F90A5C0F6B}"/>
          </ac:spMkLst>
        </pc:spChg>
        <pc:spChg chg="mod">
          <ac:chgData name="Thomas Berger" userId="463376ef-6291-46e1-b6ca-27106cd4d516" providerId="ADAL" clId="{56CA8BC1-2DB8-4937-ADBB-2278DC90AC39}" dt="2022-04-19T10:24:38.766" v="7018" actId="20577"/>
          <ac:spMkLst>
            <pc:docMk/>
            <pc:sldMk cId="1186058180" sldId="531"/>
            <ac:spMk id="3" creationId="{17C904F6-EE4E-4E5D-8EAB-CCEEA698A59C}"/>
          </ac:spMkLst>
        </pc:spChg>
      </pc:sldChg>
      <pc:sldChg chg="addSp delSp add mod">
        <pc:chgData name="Thomas Berger" userId="463376ef-6291-46e1-b6ca-27106cd4d516" providerId="ADAL" clId="{56CA8BC1-2DB8-4937-ADBB-2278DC90AC39}" dt="2022-04-19T10:29:17.441" v="7032"/>
        <pc:sldMkLst>
          <pc:docMk/>
          <pc:sldMk cId="4199440274" sldId="532"/>
        </pc:sldMkLst>
        <pc:picChg chg="add">
          <ac:chgData name="Thomas Berger" userId="463376ef-6291-46e1-b6ca-27106cd4d516" providerId="ADAL" clId="{56CA8BC1-2DB8-4937-ADBB-2278DC90AC39}" dt="2022-04-19T10:29:17.441" v="7032"/>
          <ac:picMkLst>
            <pc:docMk/>
            <pc:sldMk cId="4199440274" sldId="532"/>
            <ac:picMk id="2" creationId="{D0021991-B499-4230-96E9-28B5A38A6211}"/>
          </ac:picMkLst>
        </pc:picChg>
        <pc:picChg chg="del">
          <ac:chgData name="Thomas Berger" userId="463376ef-6291-46e1-b6ca-27106cd4d516" providerId="ADAL" clId="{56CA8BC1-2DB8-4937-ADBB-2278DC90AC39}" dt="2022-04-19T10:28:36.240" v="7031" actId="478"/>
          <ac:picMkLst>
            <pc:docMk/>
            <pc:sldMk cId="4199440274" sldId="532"/>
            <ac:picMk id="6" creationId="{7A52FBF2-9306-45E5-9C0F-82CC61E1153F}"/>
          </ac:picMkLst>
        </pc:picChg>
      </pc:sldChg>
      <pc:sldChg chg="addSp delSp modSp new mod">
        <pc:chgData name="Thomas Berger" userId="463376ef-6291-46e1-b6ca-27106cd4d516" providerId="ADAL" clId="{56CA8BC1-2DB8-4937-ADBB-2278DC90AC39}" dt="2022-04-22T13:52:15.095" v="8246" actId="1076"/>
        <pc:sldMkLst>
          <pc:docMk/>
          <pc:sldMk cId="3610595171" sldId="533"/>
        </pc:sldMkLst>
        <pc:spChg chg="del">
          <ac:chgData name="Thomas Berger" userId="463376ef-6291-46e1-b6ca-27106cd4d516" providerId="ADAL" clId="{56CA8BC1-2DB8-4937-ADBB-2278DC90AC39}" dt="2022-04-22T13:33:41.166" v="7806" actId="478"/>
          <ac:spMkLst>
            <pc:docMk/>
            <pc:sldMk cId="3610595171" sldId="533"/>
            <ac:spMk id="2" creationId="{CB74B14A-465C-4CDF-9CB0-41A8FBBF7C08}"/>
          </ac:spMkLst>
        </pc:spChg>
        <pc:spChg chg="mod">
          <ac:chgData name="Thomas Berger" userId="463376ef-6291-46e1-b6ca-27106cd4d516" providerId="ADAL" clId="{56CA8BC1-2DB8-4937-ADBB-2278DC90AC39}" dt="2022-04-22T13:33:37.974" v="7805" actId="20577"/>
          <ac:spMkLst>
            <pc:docMk/>
            <pc:sldMk cId="3610595171" sldId="533"/>
            <ac:spMk id="3" creationId="{AAECA0D1-000F-460D-A491-4DBD765CE662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7" creationId="{6966A2D5-BCE5-40E4-92E3-F938C8815F9E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8" creationId="{F11737C5-5266-4243-9C68-4B107B792F93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9" creationId="{3A07C36D-79AF-4ED0-BDCD-0113B36F7D5B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0" creationId="{D0B2456E-3ECC-400E-A9F9-368525B1D804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1" creationId="{F75DA2F8-53EB-4D55-9D78-CCB17CB65414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2" creationId="{2900C7A7-0E86-4D06-B4A8-84D8FA317AA6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3" creationId="{BFCBFC52-6C75-45E8-A626-AF07C7542D06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4" creationId="{700DD998-6C2B-459F-B879-D5813001D0E6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5" creationId="{C801A7EA-C6F6-476A-A712-9DCAB41F761B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8" creationId="{2154DD9E-5D63-4AE1-BD09-6ECC04CF1D5E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19" creationId="{E359F178-F901-459D-9449-C303EBE8AFB7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30" creationId="{E575E058-A491-4ACE-A613-7A5B58582898}"/>
          </ac:spMkLst>
        </pc:spChg>
        <pc:spChg chg="add mod">
          <ac:chgData name="Thomas Berger" userId="463376ef-6291-46e1-b6ca-27106cd4d516" providerId="ADAL" clId="{56CA8BC1-2DB8-4937-ADBB-2278DC90AC39}" dt="2022-04-22T13:51:16.939" v="8235" actId="1076"/>
          <ac:spMkLst>
            <pc:docMk/>
            <pc:sldMk cId="3610595171" sldId="533"/>
            <ac:spMk id="38" creationId="{32372FAD-35F1-4B73-91A7-95D339642625}"/>
          </ac:spMkLst>
        </pc:spChg>
        <pc:spChg chg="add mod">
          <ac:chgData name="Thomas Berger" userId="463376ef-6291-46e1-b6ca-27106cd4d516" providerId="ADAL" clId="{56CA8BC1-2DB8-4937-ADBB-2278DC90AC39}" dt="2022-04-22T13:52:15.095" v="8246" actId="1076"/>
          <ac:spMkLst>
            <pc:docMk/>
            <pc:sldMk cId="3610595171" sldId="533"/>
            <ac:spMk id="42" creationId="{8B489F2A-31EF-4DE3-9747-50CEBF651181}"/>
          </ac:spMkLst>
        </pc:spChg>
        <pc:picChg chg="add mod">
          <ac:chgData name="Thomas Berger" userId="463376ef-6291-46e1-b6ca-27106cd4d516" providerId="ADAL" clId="{56CA8BC1-2DB8-4937-ADBB-2278DC90AC39}" dt="2022-04-22T13:51:16.939" v="8235" actId="1076"/>
          <ac:picMkLst>
            <pc:docMk/>
            <pc:sldMk cId="3610595171" sldId="533"/>
            <ac:picMk id="6" creationId="{3FD867C5-8837-403B-802F-61CCC74E32F3}"/>
          </ac:picMkLst>
        </pc:picChg>
        <pc:picChg chg="add mod">
          <ac:chgData name="Thomas Berger" userId="463376ef-6291-46e1-b6ca-27106cd4d516" providerId="ADAL" clId="{56CA8BC1-2DB8-4937-ADBB-2278DC90AC39}" dt="2022-04-22T13:51:50.285" v="8240" actId="1076"/>
          <ac:picMkLst>
            <pc:docMk/>
            <pc:sldMk cId="3610595171" sldId="533"/>
            <ac:picMk id="41" creationId="{5DFF23AD-C457-4F20-A3E9-49D5A3D80A0F}"/>
          </ac:picMkLst>
        </pc:pic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17" creationId="{57AB78F8-7CA9-4237-B66A-267EB9DC4601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21" creationId="{ED14F74F-DFC8-49AB-B118-4A741B932F30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23" creationId="{434F66E9-97C1-4F75-9759-73158EDA23C6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25" creationId="{D8E3AB0B-5DC7-428A-940F-725F202C094F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27" creationId="{93D224FC-A178-424A-923B-0CB920DC8F37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29" creationId="{B6F1B280-132E-4B38-AD26-CBC29E802832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33" creationId="{33BA978B-5278-48CC-938F-E0314A3FF7D7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35" creationId="{FA0E45DC-3E63-4B55-AC3C-4AD14C549773}"/>
          </ac:cxnSpMkLst>
        </pc:cxnChg>
        <pc:cxnChg chg="add mod">
          <ac:chgData name="Thomas Berger" userId="463376ef-6291-46e1-b6ca-27106cd4d516" providerId="ADAL" clId="{56CA8BC1-2DB8-4937-ADBB-2278DC90AC39}" dt="2022-04-22T13:51:16.939" v="8235" actId="1076"/>
          <ac:cxnSpMkLst>
            <pc:docMk/>
            <pc:sldMk cId="3610595171" sldId="533"/>
            <ac:cxnSpMk id="37" creationId="{DDA9E85C-A7B6-4373-9508-4FE34EBC3DC4}"/>
          </ac:cxnSpMkLst>
        </pc:cxnChg>
      </pc:sldChg>
      <pc:sldChg chg="addSp delSp modSp add mod">
        <pc:chgData name="Thomas Berger" userId="463376ef-6291-46e1-b6ca-27106cd4d516" providerId="ADAL" clId="{56CA8BC1-2DB8-4937-ADBB-2278DC90AC39}" dt="2022-04-23T13:08:58.700" v="9008" actId="20577"/>
        <pc:sldMkLst>
          <pc:docMk/>
          <pc:sldMk cId="3188360636" sldId="534"/>
        </pc:sldMkLst>
        <pc:spChg chg="add mod">
          <ac:chgData name="Thomas Berger" userId="463376ef-6291-46e1-b6ca-27106cd4d516" providerId="ADAL" clId="{56CA8BC1-2DB8-4937-ADBB-2278DC90AC39}" dt="2022-04-22T14:08:45.334" v="8715" actId="1076"/>
          <ac:spMkLst>
            <pc:docMk/>
            <pc:sldMk cId="3188360636" sldId="534"/>
            <ac:spMk id="2" creationId="{9EE5AE1A-0B1B-474A-8C07-4BE3CD855607}"/>
          </ac:spMkLst>
        </pc:spChg>
        <pc:spChg chg="mod">
          <ac:chgData name="Thomas Berger" userId="463376ef-6291-46e1-b6ca-27106cd4d516" providerId="ADAL" clId="{56CA8BC1-2DB8-4937-ADBB-2278DC90AC39}" dt="2022-04-22T13:52:44.192" v="8280" actId="20577"/>
          <ac:spMkLst>
            <pc:docMk/>
            <pc:sldMk cId="3188360636" sldId="534"/>
            <ac:spMk id="3" creationId="{DE735396-31C1-4993-A76B-D9DE9D2AFE5A}"/>
          </ac:spMkLst>
        </pc:spChg>
        <pc:spChg chg="del mod">
          <ac:chgData name="Thomas Berger" userId="463376ef-6291-46e1-b6ca-27106cd4d516" providerId="ADAL" clId="{56CA8BC1-2DB8-4937-ADBB-2278DC90AC39}" dt="2022-04-22T14:11:28.329" v="8866" actId="478"/>
          <ac:spMkLst>
            <pc:docMk/>
            <pc:sldMk cId="3188360636" sldId="534"/>
            <ac:spMk id="4" creationId="{ACE26F9A-E13F-4337-B9B2-5E9B725E2067}"/>
          </ac:spMkLst>
        </pc:spChg>
        <pc:spChg chg="add del mod">
          <ac:chgData name="Thomas Berger" userId="463376ef-6291-46e1-b6ca-27106cd4d516" providerId="ADAL" clId="{56CA8BC1-2DB8-4937-ADBB-2278DC90AC39}" dt="2022-04-22T13:53:14.609" v="8283" actId="478"/>
          <ac:spMkLst>
            <pc:docMk/>
            <pc:sldMk cId="3188360636" sldId="534"/>
            <ac:spMk id="7" creationId="{01AC98C7-FF4C-4211-92D2-9B038B077809}"/>
          </ac:spMkLst>
        </pc:spChg>
        <pc:spChg chg="add mod">
          <ac:chgData name="Thomas Berger" userId="463376ef-6291-46e1-b6ca-27106cd4d516" providerId="ADAL" clId="{56CA8BC1-2DB8-4937-ADBB-2278DC90AC39}" dt="2022-04-22T14:17:09.283" v="8958" actId="14100"/>
          <ac:spMkLst>
            <pc:docMk/>
            <pc:sldMk cId="3188360636" sldId="534"/>
            <ac:spMk id="10" creationId="{B52D5FC6-CC06-4AB8-A61D-948DD18C7202}"/>
          </ac:spMkLst>
        </pc:spChg>
        <pc:spChg chg="add mod">
          <ac:chgData name="Thomas Berger" userId="463376ef-6291-46e1-b6ca-27106cd4d516" providerId="ADAL" clId="{56CA8BC1-2DB8-4937-ADBB-2278DC90AC39}" dt="2022-04-22T14:01:09.100" v="8460" actId="1076"/>
          <ac:spMkLst>
            <pc:docMk/>
            <pc:sldMk cId="3188360636" sldId="534"/>
            <ac:spMk id="11" creationId="{4379F0B1-D84E-4A22-B3D1-AD866170AFFD}"/>
          </ac:spMkLst>
        </pc:spChg>
        <pc:spChg chg="add mod">
          <ac:chgData name="Thomas Berger" userId="463376ef-6291-46e1-b6ca-27106cd4d516" providerId="ADAL" clId="{56CA8BC1-2DB8-4937-ADBB-2278DC90AC39}" dt="2022-04-22T14:01:10.963" v="8461" actId="1076"/>
          <ac:spMkLst>
            <pc:docMk/>
            <pc:sldMk cId="3188360636" sldId="534"/>
            <ac:spMk id="12" creationId="{7B33C23C-4061-4010-8505-067EF32D218D}"/>
          </ac:spMkLst>
        </pc:spChg>
        <pc:spChg chg="add mod">
          <ac:chgData name="Thomas Berger" userId="463376ef-6291-46e1-b6ca-27106cd4d516" providerId="ADAL" clId="{56CA8BC1-2DB8-4937-ADBB-2278DC90AC39}" dt="2022-04-22T14:01:02.491" v="8458" actId="1076"/>
          <ac:spMkLst>
            <pc:docMk/>
            <pc:sldMk cId="3188360636" sldId="534"/>
            <ac:spMk id="13" creationId="{838E92F2-E36D-40CD-9686-E32243EAB03E}"/>
          </ac:spMkLst>
        </pc:spChg>
        <pc:spChg chg="add mod">
          <ac:chgData name="Thomas Berger" userId="463376ef-6291-46e1-b6ca-27106cd4d516" providerId="ADAL" clId="{56CA8BC1-2DB8-4937-ADBB-2278DC90AC39}" dt="2022-04-22T14:04:06.855" v="8560" actId="1076"/>
          <ac:spMkLst>
            <pc:docMk/>
            <pc:sldMk cId="3188360636" sldId="534"/>
            <ac:spMk id="16" creationId="{C1B7C5CA-CEB1-4C8B-8B23-9BCBB810E4F4}"/>
          </ac:spMkLst>
        </pc:spChg>
        <pc:spChg chg="add mod">
          <ac:chgData name="Thomas Berger" userId="463376ef-6291-46e1-b6ca-27106cd4d516" providerId="ADAL" clId="{56CA8BC1-2DB8-4937-ADBB-2278DC90AC39}" dt="2022-04-22T14:01:47.555" v="8486" actId="1076"/>
          <ac:spMkLst>
            <pc:docMk/>
            <pc:sldMk cId="3188360636" sldId="534"/>
            <ac:spMk id="26" creationId="{23B053A7-2876-40AC-B346-F11F5096D7E7}"/>
          </ac:spMkLst>
        </pc:spChg>
        <pc:spChg chg="add mod">
          <ac:chgData name="Thomas Berger" userId="463376ef-6291-46e1-b6ca-27106cd4d516" providerId="ADAL" clId="{56CA8BC1-2DB8-4937-ADBB-2278DC90AC39}" dt="2022-04-22T14:02:10.857" v="8490" actId="1076"/>
          <ac:spMkLst>
            <pc:docMk/>
            <pc:sldMk cId="3188360636" sldId="534"/>
            <ac:spMk id="27" creationId="{74BE3D20-CC5B-4A1E-BF94-26467169F69E}"/>
          </ac:spMkLst>
        </pc:spChg>
        <pc:spChg chg="add mod">
          <ac:chgData name="Thomas Berger" userId="463376ef-6291-46e1-b6ca-27106cd4d516" providerId="ADAL" clId="{56CA8BC1-2DB8-4937-ADBB-2278DC90AC39}" dt="2022-04-22T14:03:21.300" v="8532" actId="1035"/>
          <ac:spMkLst>
            <pc:docMk/>
            <pc:sldMk cId="3188360636" sldId="534"/>
            <ac:spMk id="28" creationId="{49526425-7D25-4051-A82F-53536C638800}"/>
          </ac:spMkLst>
        </pc:spChg>
        <pc:spChg chg="add mod">
          <ac:chgData name="Thomas Berger" userId="463376ef-6291-46e1-b6ca-27106cd4d516" providerId="ADAL" clId="{56CA8BC1-2DB8-4937-ADBB-2278DC90AC39}" dt="2022-04-22T14:06:10.096" v="8680" actId="1076"/>
          <ac:spMkLst>
            <pc:docMk/>
            <pc:sldMk cId="3188360636" sldId="534"/>
            <ac:spMk id="30" creationId="{57758B66-4111-4FD1-B8F0-8AA883621B7D}"/>
          </ac:spMkLst>
        </pc:spChg>
        <pc:spChg chg="add mod">
          <ac:chgData name="Thomas Berger" userId="463376ef-6291-46e1-b6ca-27106cd4d516" providerId="ADAL" clId="{56CA8BC1-2DB8-4937-ADBB-2278DC90AC39}" dt="2022-04-22T14:05:55.955" v="8654" actId="20577"/>
          <ac:spMkLst>
            <pc:docMk/>
            <pc:sldMk cId="3188360636" sldId="534"/>
            <ac:spMk id="31" creationId="{5FA0DEA7-A86E-480E-B6A8-D27DA34B711F}"/>
          </ac:spMkLst>
        </pc:spChg>
        <pc:spChg chg="add mod">
          <ac:chgData name="Thomas Berger" userId="463376ef-6291-46e1-b6ca-27106cd4d516" providerId="ADAL" clId="{56CA8BC1-2DB8-4937-ADBB-2278DC90AC39}" dt="2022-04-22T14:07:11.697" v="8701" actId="1076"/>
          <ac:spMkLst>
            <pc:docMk/>
            <pc:sldMk cId="3188360636" sldId="534"/>
            <ac:spMk id="32" creationId="{DDECE8E9-E82A-42C1-84A4-0712E51DBA44}"/>
          </ac:spMkLst>
        </pc:spChg>
        <pc:spChg chg="add mod">
          <ac:chgData name="Thomas Berger" userId="463376ef-6291-46e1-b6ca-27106cd4d516" providerId="ADAL" clId="{56CA8BC1-2DB8-4937-ADBB-2278DC90AC39}" dt="2022-04-22T14:04:36.957" v="8571" actId="1076"/>
          <ac:spMkLst>
            <pc:docMk/>
            <pc:sldMk cId="3188360636" sldId="534"/>
            <ac:spMk id="46" creationId="{1E0FA2EC-0061-4584-8362-561E4A2D526F}"/>
          </ac:spMkLst>
        </pc:spChg>
        <pc:spChg chg="add mod">
          <ac:chgData name="Thomas Berger" userId="463376ef-6291-46e1-b6ca-27106cd4d516" providerId="ADAL" clId="{56CA8BC1-2DB8-4937-ADBB-2278DC90AC39}" dt="2022-04-22T14:04:39.213" v="8572" actId="571"/>
          <ac:spMkLst>
            <pc:docMk/>
            <pc:sldMk cId="3188360636" sldId="534"/>
            <ac:spMk id="47" creationId="{2344100E-7C62-4260-8633-8D5AAA4B353A}"/>
          </ac:spMkLst>
        </pc:spChg>
        <pc:spChg chg="add mod">
          <ac:chgData name="Thomas Berger" userId="463376ef-6291-46e1-b6ca-27106cd4d516" providerId="ADAL" clId="{56CA8BC1-2DB8-4937-ADBB-2278DC90AC39}" dt="2022-04-23T13:08:58.700" v="9008" actId="20577"/>
          <ac:spMkLst>
            <pc:docMk/>
            <pc:sldMk cId="3188360636" sldId="534"/>
            <ac:spMk id="48" creationId="{0E05ED45-DDAD-49C7-81ED-190EEEDF17AE}"/>
          </ac:spMkLst>
        </pc:spChg>
        <pc:spChg chg="add mod">
          <ac:chgData name="Thomas Berger" userId="463376ef-6291-46e1-b6ca-27106cd4d516" providerId="ADAL" clId="{56CA8BC1-2DB8-4937-ADBB-2278DC90AC39}" dt="2022-04-22T14:07:15.745" v="8702" actId="1076"/>
          <ac:spMkLst>
            <pc:docMk/>
            <pc:sldMk cId="3188360636" sldId="534"/>
            <ac:spMk id="49" creationId="{9CFA1CEC-5271-456D-9619-94733505CDDA}"/>
          </ac:spMkLst>
        </pc:spChg>
        <pc:spChg chg="add mod">
          <ac:chgData name="Thomas Berger" userId="463376ef-6291-46e1-b6ca-27106cd4d516" providerId="ADAL" clId="{56CA8BC1-2DB8-4937-ADBB-2278DC90AC39}" dt="2022-04-22T14:07:52.546" v="8709" actId="1076"/>
          <ac:spMkLst>
            <pc:docMk/>
            <pc:sldMk cId="3188360636" sldId="534"/>
            <ac:spMk id="50" creationId="{EFC4D107-92AA-46F2-8538-7CE15710D988}"/>
          </ac:spMkLst>
        </pc:spChg>
        <pc:spChg chg="add mod">
          <ac:chgData name="Thomas Berger" userId="463376ef-6291-46e1-b6ca-27106cd4d516" providerId="ADAL" clId="{56CA8BC1-2DB8-4937-ADBB-2278DC90AC39}" dt="2022-04-22T14:07:42.448" v="8707" actId="1076"/>
          <ac:spMkLst>
            <pc:docMk/>
            <pc:sldMk cId="3188360636" sldId="534"/>
            <ac:spMk id="51" creationId="{EDABABD8-4127-4CFA-98B2-DE4E3EB0179E}"/>
          </ac:spMkLst>
        </pc:spChg>
        <pc:spChg chg="add mod">
          <ac:chgData name="Thomas Berger" userId="463376ef-6291-46e1-b6ca-27106cd4d516" providerId="ADAL" clId="{56CA8BC1-2DB8-4937-ADBB-2278DC90AC39}" dt="2022-04-22T14:09:25.274" v="8719" actId="1076"/>
          <ac:spMkLst>
            <pc:docMk/>
            <pc:sldMk cId="3188360636" sldId="534"/>
            <ac:spMk id="65" creationId="{FD0BE01E-DEFF-40D4-9641-411965C97ABE}"/>
          </ac:spMkLst>
        </pc:spChg>
        <pc:spChg chg="add mod">
          <ac:chgData name="Thomas Berger" userId="463376ef-6291-46e1-b6ca-27106cd4d516" providerId="ADAL" clId="{56CA8BC1-2DB8-4937-ADBB-2278DC90AC39}" dt="2022-04-22T14:10:43.217" v="8802" actId="20577"/>
          <ac:spMkLst>
            <pc:docMk/>
            <pc:sldMk cId="3188360636" sldId="534"/>
            <ac:spMk id="66" creationId="{B8B51D26-3AF9-4063-B26C-24FF097AEB71}"/>
          </ac:spMkLst>
        </pc:spChg>
        <pc:spChg chg="add mod">
          <ac:chgData name="Thomas Berger" userId="463376ef-6291-46e1-b6ca-27106cd4d516" providerId="ADAL" clId="{56CA8BC1-2DB8-4937-ADBB-2278DC90AC39}" dt="2022-04-22T14:10:37.687" v="8789" actId="20577"/>
          <ac:spMkLst>
            <pc:docMk/>
            <pc:sldMk cId="3188360636" sldId="534"/>
            <ac:spMk id="67" creationId="{737F6C1B-83AB-4747-9055-56DEADB25655}"/>
          </ac:spMkLst>
        </pc:spChg>
        <pc:spChg chg="add mod">
          <ac:chgData name="Thomas Berger" userId="463376ef-6291-46e1-b6ca-27106cd4d516" providerId="ADAL" clId="{56CA8BC1-2DB8-4937-ADBB-2278DC90AC39}" dt="2022-04-22T14:10:19.112" v="8756" actId="571"/>
          <ac:spMkLst>
            <pc:docMk/>
            <pc:sldMk cId="3188360636" sldId="534"/>
            <ac:spMk id="68" creationId="{B32D3F13-31BF-470D-8037-03F4FA8F0686}"/>
          </ac:spMkLst>
        </pc:spChg>
        <pc:spChg chg="add mod">
          <ac:chgData name="Thomas Berger" userId="463376ef-6291-46e1-b6ca-27106cd4d516" providerId="ADAL" clId="{56CA8BC1-2DB8-4937-ADBB-2278DC90AC39}" dt="2022-04-22T14:12:10.238" v="8879" actId="1076"/>
          <ac:spMkLst>
            <pc:docMk/>
            <pc:sldMk cId="3188360636" sldId="534"/>
            <ac:spMk id="69" creationId="{28CFA2A7-C586-434D-B0F0-017F0FFEE5BF}"/>
          </ac:spMkLst>
        </pc:spChg>
        <pc:spChg chg="add mod">
          <ac:chgData name="Thomas Berger" userId="463376ef-6291-46e1-b6ca-27106cd4d516" providerId="ADAL" clId="{56CA8BC1-2DB8-4937-ADBB-2278DC90AC39}" dt="2022-04-22T14:15:28.589" v="8909" actId="1076"/>
          <ac:spMkLst>
            <pc:docMk/>
            <pc:sldMk cId="3188360636" sldId="534"/>
            <ac:spMk id="70" creationId="{7610D8F3-DB54-45ED-8598-E7046926A965}"/>
          </ac:spMkLst>
        </pc:spChg>
        <pc:spChg chg="add mod">
          <ac:chgData name="Thomas Berger" userId="463376ef-6291-46e1-b6ca-27106cd4d516" providerId="ADAL" clId="{56CA8BC1-2DB8-4937-ADBB-2278DC90AC39}" dt="2022-04-22T14:12:05.138" v="8877" actId="1076"/>
          <ac:spMkLst>
            <pc:docMk/>
            <pc:sldMk cId="3188360636" sldId="534"/>
            <ac:spMk id="71" creationId="{3B730A0A-8BAE-4603-97D6-70A70DD0D60D}"/>
          </ac:spMkLst>
        </pc:spChg>
        <pc:spChg chg="add mod">
          <ac:chgData name="Thomas Berger" userId="463376ef-6291-46e1-b6ca-27106cd4d516" providerId="ADAL" clId="{56CA8BC1-2DB8-4937-ADBB-2278DC90AC39}" dt="2022-04-22T14:16:12.831" v="8940" actId="122"/>
          <ac:spMkLst>
            <pc:docMk/>
            <pc:sldMk cId="3188360636" sldId="534"/>
            <ac:spMk id="99" creationId="{2EBF1149-660E-4CA1-904F-2EBB4BC8B347}"/>
          </ac:spMkLst>
        </pc:spChg>
        <pc:spChg chg="add mod">
          <ac:chgData name="Thomas Berger" userId="463376ef-6291-46e1-b6ca-27106cd4d516" providerId="ADAL" clId="{56CA8BC1-2DB8-4937-ADBB-2278DC90AC39}" dt="2022-04-22T14:16:16.478" v="8941" actId="571"/>
          <ac:spMkLst>
            <pc:docMk/>
            <pc:sldMk cId="3188360636" sldId="534"/>
            <ac:spMk id="100" creationId="{60CF37C6-4698-467A-83D5-E58FF0F99D8A}"/>
          </ac:spMkLst>
        </pc:spChg>
        <pc:spChg chg="add mod">
          <ac:chgData name="Thomas Berger" userId="463376ef-6291-46e1-b6ca-27106cd4d516" providerId="ADAL" clId="{56CA8BC1-2DB8-4937-ADBB-2278DC90AC39}" dt="2022-04-22T14:16:24.007" v="8943" actId="1076"/>
          <ac:spMkLst>
            <pc:docMk/>
            <pc:sldMk cId="3188360636" sldId="534"/>
            <ac:spMk id="101" creationId="{57842402-EF48-464A-8E62-757B80E06FED}"/>
          </ac:spMkLst>
        </pc:spChg>
        <pc:spChg chg="add mod">
          <ac:chgData name="Thomas Berger" userId="463376ef-6291-46e1-b6ca-27106cd4d516" providerId="ADAL" clId="{56CA8BC1-2DB8-4937-ADBB-2278DC90AC39}" dt="2022-04-22T14:16:26.988" v="8944" actId="571"/>
          <ac:spMkLst>
            <pc:docMk/>
            <pc:sldMk cId="3188360636" sldId="534"/>
            <ac:spMk id="102" creationId="{82BCCCD7-26E9-4791-ABA8-EE3D86A731DB}"/>
          </ac:spMkLst>
        </pc:spChg>
        <pc:spChg chg="add mod">
          <ac:chgData name="Thomas Berger" userId="463376ef-6291-46e1-b6ca-27106cd4d516" providerId="ADAL" clId="{56CA8BC1-2DB8-4937-ADBB-2278DC90AC39}" dt="2022-04-22T14:16:32.703" v="8948" actId="20577"/>
          <ac:spMkLst>
            <pc:docMk/>
            <pc:sldMk cId="3188360636" sldId="534"/>
            <ac:spMk id="103" creationId="{6D80FF37-C64E-45FB-BCA1-B29FE8E31D6A}"/>
          </ac:spMkLst>
        </pc:spChg>
        <pc:spChg chg="add mod">
          <ac:chgData name="Thomas Berger" userId="463376ef-6291-46e1-b6ca-27106cd4d516" providerId="ADAL" clId="{56CA8BC1-2DB8-4937-ADBB-2278DC90AC39}" dt="2022-04-22T14:16:40.131" v="8950" actId="1076"/>
          <ac:spMkLst>
            <pc:docMk/>
            <pc:sldMk cId="3188360636" sldId="534"/>
            <ac:spMk id="104" creationId="{E73D4F5F-DA54-4ECA-A228-4C2D13FEE543}"/>
          </ac:spMkLst>
        </pc:spChg>
        <pc:spChg chg="add mod">
          <ac:chgData name="Thomas Berger" userId="463376ef-6291-46e1-b6ca-27106cd4d516" providerId="ADAL" clId="{56CA8BC1-2DB8-4937-ADBB-2278DC90AC39}" dt="2022-04-22T14:16:47.591" v="8952" actId="1076"/>
          <ac:spMkLst>
            <pc:docMk/>
            <pc:sldMk cId="3188360636" sldId="534"/>
            <ac:spMk id="105" creationId="{7670FACF-13EA-40E4-B5D7-86F32F5BEDF8}"/>
          </ac:spMkLst>
        </pc:spChg>
        <pc:spChg chg="add mod">
          <ac:chgData name="Thomas Berger" userId="463376ef-6291-46e1-b6ca-27106cd4d516" providerId="ADAL" clId="{56CA8BC1-2DB8-4937-ADBB-2278DC90AC39}" dt="2022-04-22T14:16:53.799" v="8954" actId="1076"/>
          <ac:spMkLst>
            <pc:docMk/>
            <pc:sldMk cId="3188360636" sldId="534"/>
            <ac:spMk id="106" creationId="{246D0119-2511-4940-B434-7ABF36802DF3}"/>
          </ac:spMkLst>
        </pc:spChg>
        <pc:spChg chg="add mod">
          <ac:chgData name="Thomas Berger" userId="463376ef-6291-46e1-b6ca-27106cd4d516" providerId="ADAL" clId="{56CA8BC1-2DB8-4937-ADBB-2278DC90AC39}" dt="2022-04-22T14:16:58.903" v="8956" actId="1076"/>
          <ac:spMkLst>
            <pc:docMk/>
            <pc:sldMk cId="3188360636" sldId="534"/>
            <ac:spMk id="107" creationId="{9D68163A-5C5B-4A4D-AF1A-D0408388BCEE}"/>
          </ac:spMkLst>
        </pc:spChg>
        <pc:picChg chg="add del mod">
          <ac:chgData name="Thomas Berger" userId="463376ef-6291-46e1-b6ca-27106cd4d516" providerId="ADAL" clId="{56CA8BC1-2DB8-4937-ADBB-2278DC90AC39}" dt="2022-04-22T13:53:19.678" v="8285" actId="478"/>
          <ac:picMkLst>
            <pc:docMk/>
            <pc:sldMk cId="3188360636" sldId="534"/>
            <ac:picMk id="6" creationId="{39F44010-9AC4-46AE-953A-C87CFC7C963A}"/>
          </ac:picMkLst>
        </pc:picChg>
        <pc:picChg chg="add del mod">
          <ac:chgData name="Thomas Berger" userId="463376ef-6291-46e1-b6ca-27106cd4d516" providerId="ADAL" clId="{56CA8BC1-2DB8-4937-ADBB-2278DC90AC39}" dt="2022-04-22T13:55:40.508" v="8381" actId="478"/>
          <ac:picMkLst>
            <pc:docMk/>
            <pc:sldMk cId="3188360636" sldId="534"/>
            <ac:picMk id="9" creationId="{7FC0B3F8-BE05-476C-B593-58081271FE33}"/>
          </ac:picMkLst>
        </pc:picChg>
        <pc:picChg chg="add del mod">
          <ac:chgData name="Thomas Berger" userId="463376ef-6291-46e1-b6ca-27106cd4d516" providerId="ADAL" clId="{56CA8BC1-2DB8-4937-ADBB-2278DC90AC39}" dt="2022-04-22T13:58:08.113" v="8418" actId="478"/>
          <ac:picMkLst>
            <pc:docMk/>
            <pc:sldMk cId="3188360636" sldId="534"/>
            <ac:picMk id="14" creationId="{922AB72D-EE8A-4BC6-A058-D321E219D3C4}"/>
          </ac:picMkLst>
        </pc:picChg>
        <pc:picChg chg="add mod">
          <ac:chgData name="Thomas Berger" userId="463376ef-6291-46e1-b6ca-27106cd4d516" providerId="ADAL" clId="{56CA8BC1-2DB8-4937-ADBB-2278DC90AC39}" dt="2022-04-22T14:17:11.853" v="8960" actId="1076"/>
          <ac:picMkLst>
            <pc:docMk/>
            <pc:sldMk cId="3188360636" sldId="534"/>
            <ac:picMk id="15" creationId="{E79BAE15-E80D-49AA-82A0-9F79E5F22920}"/>
          </ac:picMkLst>
        </pc:picChg>
        <pc:cxnChg chg="add del mod">
          <ac:chgData name="Thomas Berger" userId="463376ef-6291-46e1-b6ca-27106cd4d516" providerId="ADAL" clId="{56CA8BC1-2DB8-4937-ADBB-2278DC90AC39}" dt="2022-04-22T13:53:16.815" v="8284" actId="478"/>
          <ac:cxnSpMkLst>
            <pc:docMk/>
            <pc:sldMk cId="3188360636" sldId="534"/>
            <ac:cxnSpMk id="8" creationId="{AA02A4D0-8776-4ACC-A1FA-FC998F238374}"/>
          </ac:cxnSpMkLst>
        </pc:cxnChg>
        <pc:cxnChg chg="add del mod">
          <ac:chgData name="Thomas Berger" userId="463376ef-6291-46e1-b6ca-27106cd4d516" providerId="ADAL" clId="{56CA8BC1-2DB8-4937-ADBB-2278DC90AC39}" dt="2022-04-22T14:00:53.293" v="8454" actId="478"/>
          <ac:cxnSpMkLst>
            <pc:docMk/>
            <pc:sldMk cId="3188360636" sldId="534"/>
            <ac:cxnSpMk id="18" creationId="{6C97E65D-1C8A-4A24-83D4-81BC536DD755}"/>
          </ac:cxnSpMkLst>
        </pc:cxnChg>
        <pc:cxnChg chg="add del mod">
          <ac:chgData name="Thomas Berger" userId="463376ef-6291-46e1-b6ca-27106cd4d516" providerId="ADAL" clId="{56CA8BC1-2DB8-4937-ADBB-2278DC90AC39}" dt="2022-04-22T13:59:08.008" v="8432" actId="478"/>
          <ac:cxnSpMkLst>
            <pc:docMk/>
            <pc:sldMk cId="3188360636" sldId="534"/>
            <ac:cxnSpMk id="20" creationId="{7A9C6DF7-87AE-4D75-96DB-2A558FB7140B}"/>
          </ac:cxnSpMkLst>
        </pc:cxnChg>
        <pc:cxnChg chg="add del mod">
          <ac:chgData name="Thomas Berger" userId="463376ef-6291-46e1-b6ca-27106cd4d516" providerId="ADAL" clId="{56CA8BC1-2DB8-4937-ADBB-2278DC90AC39}" dt="2022-04-22T14:00:41.703" v="8449" actId="478"/>
          <ac:cxnSpMkLst>
            <pc:docMk/>
            <pc:sldMk cId="3188360636" sldId="534"/>
            <ac:cxnSpMk id="22" creationId="{16D26041-C705-4397-A0FB-BD72D72D800B}"/>
          </ac:cxnSpMkLst>
        </pc:cxnChg>
        <pc:cxnChg chg="add del mod">
          <ac:chgData name="Thomas Berger" userId="463376ef-6291-46e1-b6ca-27106cd4d516" providerId="ADAL" clId="{56CA8BC1-2DB8-4937-ADBB-2278DC90AC39}" dt="2022-04-22T14:00:43.355" v="8450" actId="478"/>
          <ac:cxnSpMkLst>
            <pc:docMk/>
            <pc:sldMk cId="3188360636" sldId="534"/>
            <ac:cxnSpMk id="24" creationId="{3C8EF6B6-3DE9-4F60-B5F4-1DB957F1FCE1}"/>
          </ac:cxnSpMkLst>
        </pc:cxnChg>
        <pc:cxnChg chg="add del mod">
          <ac:chgData name="Thomas Berger" userId="463376ef-6291-46e1-b6ca-27106cd4d516" providerId="ADAL" clId="{56CA8BC1-2DB8-4937-ADBB-2278DC90AC39}" dt="2022-04-22T14:00:45.125" v="8451" actId="478"/>
          <ac:cxnSpMkLst>
            <pc:docMk/>
            <pc:sldMk cId="3188360636" sldId="534"/>
            <ac:cxnSpMk id="25" creationId="{2A576E6F-79F0-4332-A364-BC0702D58BE3}"/>
          </ac:cxnSpMkLst>
        </pc:cxnChg>
        <pc:cxnChg chg="add mod">
          <ac:chgData name="Thomas Berger" userId="463376ef-6291-46e1-b6ca-27106cd4d516" providerId="ADAL" clId="{56CA8BC1-2DB8-4937-ADBB-2278DC90AC39}" dt="2022-04-22T14:03:32.002" v="8550" actId="1037"/>
          <ac:cxnSpMkLst>
            <pc:docMk/>
            <pc:sldMk cId="3188360636" sldId="534"/>
            <ac:cxnSpMk id="34" creationId="{581619AF-5F8A-4E40-BE83-276485C69340}"/>
          </ac:cxnSpMkLst>
        </pc:cxnChg>
        <pc:cxnChg chg="add mod">
          <ac:chgData name="Thomas Berger" userId="463376ef-6291-46e1-b6ca-27106cd4d516" providerId="ADAL" clId="{56CA8BC1-2DB8-4937-ADBB-2278DC90AC39}" dt="2022-04-22T14:03:35.898" v="8555" actId="1038"/>
          <ac:cxnSpMkLst>
            <pc:docMk/>
            <pc:sldMk cId="3188360636" sldId="534"/>
            <ac:cxnSpMk id="35" creationId="{7A933BD2-E03A-4895-B4AA-758F1BB5D7FB}"/>
          </ac:cxnSpMkLst>
        </pc:cxnChg>
        <pc:cxnChg chg="add mod">
          <ac:chgData name="Thomas Berger" userId="463376ef-6291-46e1-b6ca-27106cd4d516" providerId="ADAL" clId="{56CA8BC1-2DB8-4937-ADBB-2278DC90AC39}" dt="2022-04-22T14:04:00.634" v="8558" actId="1076"/>
          <ac:cxnSpMkLst>
            <pc:docMk/>
            <pc:sldMk cId="3188360636" sldId="534"/>
            <ac:cxnSpMk id="36" creationId="{0EFC45E3-884B-4AC4-AE61-682A36F04E45}"/>
          </ac:cxnSpMkLst>
        </pc:cxnChg>
        <pc:cxnChg chg="add mod">
          <ac:chgData name="Thomas Berger" userId="463376ef-6291-46e1-b6ca-27106cd4d516" providerId="ADAL" clId="{56CA8BC1-2DB8-4937-ADBB-2278DC90AC39}" dt="2022-04-22T14:03:04.659" v="8516" actId="1035"/>
          <ac:cxnSpMkLst>
            <pc:docMk/>
            <pc:sldMk cId="3188360636" sldId="534"/>
            <ac:cxnSpMk id="37" creationId="{716859F1-C7B1-4631-841D-BB2EC67996DB}"/>
          </ac:cxnSpMkLst>
        </pc:cxnChg>
        <pc:cxnChg chg="add mod">
          <ac:chgData name="Thomas Berger" userId="463376ef-6291-46e1-b6ca-27106cd4d516" providerId="ADAL" clId="{56CA8BC1-2DB8-4937-ADBB-2278DC90AC39}" dt="2022-04-22T14:03:11.763" v="8520" actId="1037"/>
          <ac:cxnSpMkLst>
            <pc:docMk/>
            <pc:sldMk cId="3188360636" sldId="534"/>
            <ac:cxnSpMk id="38" creationId="{D1B86322-374D-4027-83F8-F34C0C662C20}"/>
          </ac:cxnSpMkLst>
        </pc:cxnChg>
        <pc:cxnChg chg="add mod">
          <ac:chgData name="Thomas Berger" userId="463376ef-6291-46e1-b6ca-27106cd4d516" providerId="ADAL" clId="{56CA8BC1-2DB8-4937-ADBB-2278DC90AC39}" dt="2022-04-22T14:03:18.272" v="8530" actId="1037"/>
          <ac:cxnSpMkLst>
            <pc:docMk/>
            <pc:sldMk cId="3188360636" sldId="534"/>
            <ac:cxnSpMk id="39" creationId="{1420F881-71F2-4D24-8B5E-AF5ED9E2488D}"/>
          </ac:cxnSpMkLst>
        </pc:cxnChg>
        <pc:cxnChg chg="add">
          <ac:chgData name="Thomas Berger" userId="463376ef-6291-46e1-b6ca-27106cd4d516" providerId="ADAL" clId="{56CA8BC1-2DB8-4937-ADBB-2278DC90AC39}" dt="2022-04-22T14:03:43.677" v="8556" actId="11529"/>
          <ac:cxnSpMkLst>
            <pc:docMk/>
            <pc:sldMk cId="3188360636" sldId="534"/>
            <ac:cxnSpMk id="41" creationId="{93C02455-BDED-487A-B828-66AF2B2B0DA1}"/>
          </ac:cxnSpMkLst>
        </pc:cxnChg>
        <pc:cxnChg chg="add">
          <ac:chgData name="Thomas Berger" userId="463376ef-6291-46e1-b6ca-27106cd4d516" providerId="ADAL" clId="{56CA8BC1-2DB8-4937-ADBB-2278DC90AC39}" dt="2022-04-22T14:03:56.258" v="8557" actId="11529"/>
          <ac:cxnSpMkLst>
            <pc:docMk/>
            <pc:sldMk cId="3188360636" sldId="534"/>
            <ac:cxnSpMk id="43" creationId="{C9DEB288-A874-430C-99B2-E8AD3EC73894}"/>
          </ac:cxnSpMkLst>
        </pc:cxnChg>
        <pc:cxnChg chg="add">
          <ac:chgData name="Thomas Berger" userId="463376ef-6291-46e1-b6ca-27106cd4d516" providerId="ADAL" clId="{56CA8BC1-2DB8-4937-ADBB-2278DC90AC39}" dt="2022-04-22T14:04:14.332" v="8561" actId="11529"/>
          <ac:cxnSpMkLst>
            <pc:docMk/>
            <pc:sldMk cId="3188360636" sldId="534"/>
            <ac:cxnSpMk id="45" creationId="{672A285F-00BF-486B-A23B-D3D70352013E}"/>
          </ac:cxnSpMkLst>
        </pc:cxnChg>
        <pc:cxnChg chg="add mod">
          <ac:chgData name="Thomas Berger" userId="463376ef-6291-46e1-b6ca-27106cd4d516" providerId="ADAL" clId="{56CA8BC1-2DB8-4937-ADBB-2278DC90AC39}" dt="2022-04-22T14:07:52.546" v="8709" actId="1076"/>
          <ac:cxnSpMkLst>
            <pc:docMk/>
            <pc:sldMk cId="3188360636" sldId="534"/>
            <ac:cxnSpMk id="53" creationId="{E5563110-4A2F-4DF3-B76A-A13D87A6D776}"/>
          </ac:cxnSpMkLst>
        </pc:cxnChg>
        <pc:cxnChg chg="add">
          <ac:chgData name="Thomas Berger" userId="463376ef-6291-46e1-b6ca-27106cd4d516" providerId="ADAL" clId="{56CA8BC1-2DB8-4937-ADBB-2278DC90AC39}" dt="2022-04-22T14:08:08.097" v="8710" actId="11529"/>
          <ac:cxnSpMkLst>
            <pc:docMk/>
            <pc:sldMk cId="3188360636" sldId="534"/>
            <ac:cxnSpMk id="56" creationId="{1D0D2AE1-2C24-42CD-81DF-E88A26BF23A3}"/>
          </ac:cxnSpMkLst>
        </pc:cxnChg>
        <pc:cxnChg chg="add mod">
          <ac:chgData name="Thomas Berger" userId="463376ef-6291-46e1-b6ca-27106cd4d516" providerId="ADAL" clId="{56CA8BC1-2DB8-4937-ADBB-2278DC90AC39}" dt="2022-04-22T14:08:14.841" v="8712" actId="1076"/>
          <ac:cxnSpMkLst>
            <pc:docMk/>
            <pc:sldMk cId="3188360636" sldId="534"/>
            <ac:cxnSpMk id="57" creationId="{CB525449-3021-4B86-8D3C-7EBDE1566D3B}"/>
          </ac:cxnSpMkLst>
        </pc:cxnChg>
        <pc:cxnChg chg="add mod">
          <ac:chgData name="Thomas Berger" userId="463376ef-6291-46e1-b6ca-27106cd4d516" providerId="ADAL" clId="{56CA8BC1-2DB8-4937-ADBB-2278DC90AC39}" dt="2022-04-22T14:08:45.334" v="8715" actId="1076"/>
          <ac:cxnSpMkLst>
            <pc:docMk/>
            <pc:sldMk cId="3188360636" sldId="534"/>
            <ac:cxnSpMk id="59" creationId="{1E11F70B-8BF8-4645-879A-1C08FB6CCD90}"/>
          </ac:cxnSpMkLst>
        </pc:cxnChg>
        <pc:cxnChg chg="add">
          <ac:chgData name="Thomas Berger" userId="463376ef-6291-46e1-b6ca-27106cd4d516" providerId="ADAL" clId="{56CA8BC1-2DB8-4937-ADBB-2278DC90AC39}" dt="2022-04-22T14:08:58.563" v="8716" actId="11529"/>
          <ac:cxnSpMkLst>
            <pc:docMk/>
            <pc:sldMk cId="3188360636" sldId="534"/>
            <ac:cxnSpMk id="62" creationId="{B6B6BE45-0CA8-40ED-8939-AA8DCACE2477}"/>
          </ac:cxnSpMkLst>
        </pc:cxnChg>
        <pc:cxnChg chg="add">
          <ac:chgData name="Thomas Berger" userId="463376ef-6291-46e1-b6ca-27106cd4d516" providerId="ADAL" clId="{56CA8BC1-2DB8-4937-ADBB-2278DC90AC39}" dt="2022-04-22T14:09:13.194" v="8717" actId="11529"/>
          <ac:cxnSpMkLst>
            <pc:docMk/>
            <pc:sldMk cId="3188360636" sldId="534"/>
            <ac:cxnSpMk id="64" creationId="{16DFC4C4-C1C2-4C32-9CDF-E4A491A147CE}"/>
          </ac:cxnSpMkLst>
        </pc:cxnChg>
        <pc:cxnChg chg="add mod">
          <ac:chgData name="Thomas Berger" userId="463376ef-6291-46e1-b6ca-27106cd4d516" providerId="ADAL" clId="{56CA8BC1-2DB8-4937-ADBB-2278DC90AC39}" dt="2022-04-22T14:13:38.230" v="8882" actId="14100"/>
          <ac:cxnSpMkLst>
            <pc:docMk/>
            <pc:sldMk cId="3188360636" sldId="534"/>
            <ac:cxnSpMk id="73" creationId="{A415D667-B478-4A7D-8E2C-D136F9A1E251}"/>
          </ac:cxnSpMkLst>
        </pc:cxnChg>
        <pc:cxnChg chg="add mod">
          <ac:chgData name="Thomas Berger" userId="463376ef-6291-46e1-b6ca-27106cd4d516" providerId="ADAL" clId="{56CA8BC1-2DB8-4937-ADBB-2278DC90AC39}" dt="2022-04-22T14:13:42.436" v="8883" actId="571"/>
          <ac:cxnSpMkLst>
            <pc:docMk/>
            <pc:sldMk cId="3188360636" sldId="534"/>
            <ac:cxnSpMk id="75" creationId="{79CE34DF-DAE6-44B4-87A4-DF6D4437618F}"/>
          </ac:cxnSpMkLst>
        </pc:cxnChg>
        <pc:cxnChg chg="add">
          <ac:chgData name="Thomas Berger" userId="463376ef-6291-46e1-b6ca-27106cd4d516" providerId="ADAL" clId="{56CA8BC1-2DB8-4937-ADBB-2278DC90AC39}" dt="2022-04-22T14:13:57.976" v="8884" actId="11529"/>
          <ac:cxnSpMkLst>
            <pc:docMk/>
            <pc:sldMk cId="3188360636" sldId="534"/>
            <ac:cxnSpMk id="77" creationId="{49FA22F9-B010-4583-B0A2-2CA0E9D22B44}"/>
          </ac:cxnSpMkLst>
        </pc:cxnChg>
        <pc:cxnChg chg="add">
          <ac:chgData name="Thomas Berger" userId="463376ef-6291-46e1-b6ca-27106cd4d516" providerId="ADAL" clId="{56CA8BC1-2DB8-4937-ADBB-2278DC90AC39}" dt="2022-04-22T14:14:04.577" v="8885" actId="11529"/>
          <ac:cxnSpMkLst>
            <pc:docMk/>
            <pc:sldMk cId="3188360636" sldId="534"/>
            <ac:cxnSpMk id="79" creationId="{5D29E85B-45B9-4293-A702-6659A004F661}"/>
          </ac:cxnSpMkLst>
        </pc:cxnChg>
        <pc:cxnChg chg="add del mod">
          <ac:chgData name="Thomas Berger" userId="463376ef-6291-46e1-b6ca-27106cd4d516" providerId="ADAL" clId="{56CA8BC1-2DB8-4937-ADBB-2278DC90AC39}" dt="2022-04-22T14:14:12.580" v="8887" actId="478"/>
          <ac:cxnSpMkLst>
            <pc:docMk/>
            <pc:sldMk cId="3188360636" sldId="534"/>
            <ac:cxnSpMk id="81" creationId="{FDF612F9-F2D4-4B26-A9FC-D905B392BF66}"/>
          </ac:cxnSpMkLst>
        </pc:cxnChg>
        <pc:cxnChg chg="add mod">
          <ac:chgData name="Thomas Berger" userId="463376ef-6291-46e1-b6ca-27106cd4d516" providerId="ADAL" clId="{56CA8BC1-2DB8-4937-ADBB-2278DC90AC39}" dt="2022-04-22T14:14:37.736" v="8899" actId="1037"/>
          <ac:cxnSpMkLst>
            <pc:docMk/>
            <pc:sldMk cId="3188360636" sldId="534"/>
            <ac:cxnSpMk id="83" creationId="{62CA8D5B-7453-4B80-B044-AEB6D1689C11}"/>
          </ac:cxnSpMkLst>
        </pc:cxnChg>
        <pc:cxnChg chg="add mod">
          <ac:chgData name="Thomas Berger" userId="463376ef-6291-46e1-b6ca-27106cd4d516" providerId="ADAL" clId="{56CA8BC1-2DB8-4937-ADBB-2278DC90AC39}" dt="2022-04-22T14:14:34.226" v="8893" actId="1038"/>
          <ac:cxnSpMkLst>
            <pc:docMk/>
            <pc:sldMk cId="3188360636" sldId="534"/>
            <ac:cxnSpMk id="85" creationId="{87586160-6F05-4517-BE41-F68A1BE85F9A}"/>
          </ac:cxnSpMkLst>
        </pc:cxnChg>
        <pc:cxnChg chg="add">
          <ac:chgData name="Thomas Berger" userId="463376ef-6291-46e1-b6ca-27106cd4d516" providerId="ADAL" clId="{56CA8BC1-2DB8-4937-ADBB-2278DC90AC39}" dt="2022-04-22T14:14:55.017" v="8900" actId="11529"/>
          <ac:cxnSpMkLst>
            <pc:docMk/>
            <pc:sldMk cId="3188360636" sldId="534"/>
            <ac:cxnSpMk id="87" creationId="{1C2D8753-176D-4F5B-8902-013108FE7B68}"/>
          </ac:cxnSpMkLst>
        </pc:cxnChg>
        <pc:cxnChg chg="add">
          <ac:chgData name="Thomas Berger" userId="463376ef-6291-46e1-b6ca-27106cd4d516" providerId="ADAL" clId="{56CA8BC1-2DB8-4937-ADBB-2278DC90AC39}" dt="2022-04-22T14:15:00.976" v="8901" actId="11529"/>
          <ac:cxnSpMkLst>
            <pc:docMk/>
            <pc:sldMk cId="3188360636" sldId="534"/>
            <ac:cxnSpMk id="89" creationId="{C866CBEA-295D-4C79-B5BB-8952895B1104}"/>
          </ac:cxnSpMkLst>
        </pc:cxnChg>
        <pc:cxnChg chg="add mod">
          <ac:chgData name="Thomas Berger" userId="463376ef-6291-46e1-b6ca-27106cd4d516" providerId="ADAL" clId="{56CA8BC1-2DB8-4937-ADBB-2278DC90AC39}" dt="2022-04-22T14:15:12.734" v="8904" actId="14100"/>
          <ac:cxnSpMkLst>
            <pc:docMk/>
            <pc:sldMk cId="3188360636" sldId="534"/>
            <ac:cxnSpMk id="91" creationId="{AD21E872-3F39-4481-863A-8B7D52C043A9}"/>
          </ac:cxnSpMkLst>
        </pc:cxnChg>
        <pc:cxnChg chg="add mod">
          <ac:chgData name="Thomas Berger" userId="463376ef-6291-46e1-b6ca-27106cd4d516" providerId="ADAL" clId="{56CA8BC1-2DB8-4937-ADBB-2278DC90AC39}" dt="2022-04-22T14:15:34.726" v="8911" actId="14100"/>
          <ac:cxnSpMkLst>
            <pc:docMk/>
            <pc:sldMk cId="3188360636" sldId="534"/>
            <ac:cxnSpMk id="95" creationId="{AF604017-871A-4A29-BCA7-E2618FF122E3}"/>
          </ac:cxnSpMkLst>
        </pc:cxnChg>
      </pc:sldChg>
      <pc:sldMasterChg chg="delSldLayout">
        <pc:chgData name="Thomas Berger" userId="463376ef-6291-46e1-b6ca-27106cd4d516" providerId="ADAL" clId="{56CA8BC1-2DB8-4937-ADBB-2278DC90AC39}" dt="2022-04-19T09:58:52.622" v="6452" actId="47"/>
        <pc:sldMasterMkLst>
          <pc:docMk/>
          <pc:sldMasterMk cId="2323047089" sldId="2147483660"/>
        </pc:sldMasterMkLst>
        <pc:sldLayoutChg chg="del">
          <pc:chgData name="Thomas Berger" userId="463376ef-6291-46e1-b6ca-27106cd4d516" providerId="ADAL" clId="{56CA8BC1-2DB8-4937-ADBB-2278DC90AC39}" dt="2022-04-19T09:58:52.622" v="6452" actId="47"/>
          <pc:sldLayoutMkLst>
            <pc:docMk/>
            <pc:sldMasterMk cId="2323047089" sldId="2147483660"/>
            <pc:sldLayoutMk cId="872526530" sldId="2147483702"/>
          </pc:sldLayoutMkLst>
        </pc:sldLayoutChg>
      </pc:sldMasterChg>
    </pc:docChg>
  </pc:docChgLst>
  <pc:docChgLst>
    <pc:chgData name="Thomas Berger" userId="463376ef-6291-46e1-b6ca-27106cd4d516" providerId="ADAL" clId="{30FB0F6A-A781-43C8-824A-66A106B1C87D}"/>
    <pc:docChg chg="undo custSel addSld delSld modSld modSection">
      <pc:chgData name="Thomas Berger" userId="463376ef-6291-46e1-b6ca-27106cd4d516" providerId="ADAL" clId="{30FB0F6A-A781-43C8-824A-66A106B1C87D}" dt="2022-06-25T05:14:35.552" v="8" actId="20577"/>
      <pc:docMkLst>
        <pc:docMk/>
      </pc:docMkLst>
      <pc:sldChg chg="modSp mod">
        <pc:chgData name="Thomas Berger" userId="463376ef-6291-46e1-b6ca-27106cd4d516" providerId="ADAL" clId="{30FB0F6A-A781-43C8-824A-66A106B1C87D}" dt="2022-06-25T05:14:35.552" v="8" actId="20577"/>
        <pc:sldMkLst>
          <pc:docMk/>
          <pc:sldMk cId="2276688804" sldId="365"/>
        </pc:sldMkLst>
        <pc:spChg chg="mod">
          <ac:chgData name="Thomas Berger" userId="463376ef-6291-46e1-b6ca-27106cd4d516" providerId="ADAL" clId="{30FB0F6A-A781-43C8-824A-66A106B1C87D}" dt="2022-06-25T05:14:35.552" v="8" actId="20577"/>
          <ac:spMkLst>
            <pc:docMk/>
            <pc:sldMk cId="2276688804" sldId="365"/>
            <ac:spMk id="4" creationId="{C6BB2BDC-A9EB-4552-A297-620E245E822F}"/>
          </ac:spMkLst>
        </pc:spChg>
      </pc:sldChg>
      <pc:sldChg chg="add del">
        <pc:chgData name="Thomas Berger" userId="463376ef-6291-46e1-b6ca-27106cd4d516" providerId="ADAL" clId="{30FB0F6A-A781-43C8-824A-66A106B1C87D}" dt="2022-06-25T05:14:34.307" v="6" actId="47"/>
        <pc:sldMkLst>
          <pc:docMk/>
          <pc:sldMk cId="2438589245" sldId="370"/>
        </pc:sldMkLst>
      </pc:sldChg>
      <pc:sldChg chg="add del">
        <pc:chgData name="Thomas Berger" userId="463376ef-6291-46e1-b6ca-27106cd4d516" providerId="ADAL" clId="{30FB0F6A-A781-43C8-824A-66A106B1C87D}" dt="2022-06-25T05:14:34.854" v="7" actId="47"/>
        <pc:sldMkLst>
          <pc:docMk/>
          <pc:sldMk cId="3630438908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6.5.2023.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‹Nr.›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06.05.2023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13.svg"/><Relationship Id="rId12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32.svg"/><Relationship Id="rId10" Type="http://schemas.openxmlformats.org/officeDocument/2006/relationships/image" Target="../media/image35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0.svg"/><Relationship Id="rId7" Type="http://schemas.openxmlformats.org/officeDocument/2006/relationships/image" Target="../media/image13.svg"/><Relationship Id="rId12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32.svg"/><Relationship Id="rId10" Type="http://schemas.openxmlformats.org/officeDocument/2006/relationships/image" Target="../media/image35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g.org/spec/UML/2.5.1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#reqLinkMAIN-8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kanbanize.com/agile/project-management/plannin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gile_Architectur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n.wikipedia.org/wiki/Scrum_(software_development)#/media/File:Scrum_Framework.png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4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83.svg"/><Relationship Id="rId2" Type="http://schemas.openxmlformats.org/officeDocument/2006/relationships/image" Target="../media/image7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openxmlformats.org/officeDocument/2006/relationships/image" Target="../media/image78.sv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13.svg"/><Relationship Id="rId14" Type="http://schemas.openxmlformats.org/officeDocument/2006/relationships/image" Target="../media/image8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g.org/spec/UML/2.5.1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1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10" Type="http://schemas.openxmlformats.org/officeDocument/2006/relationships/image" Target="../media/image28.sv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13.svg"/><Relationship Id="rId12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32.svg"/><Relationship Id="rId10" Type="http://schemas.openxmlformats.org/officeDocument/2006/relationships/image" Target="../media/image35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BB2BDC-A9EB-4552-A297-620E245E82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Thomas Berger</a:t>
            </a:r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/ </a:t>
            </a:r>
            <a:r>
              <a:rPr lang="de-DE"/>
              <a:t>May</a:t>
            </a:r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 2023</a:t>
            </a:r>
            <a:endParaRPr lang="de-DE" sz="1800" kern="1200" dirty="0">
              <a:solidFill>
                <a:schemeClr val="tx1"/>
              </a:solidFill>
              <a:latin typeface="HTWBerlin Office" panose="02000000000000000000" pitchFamily="2" charset="0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3BBA3B6C-EA49-2345-BBB3-857880F5B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HTW Berlin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2E58D5-994D-644C-92FE-E3613313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436017"/>
          </a:xfrm>
        </p:spPr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668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Overview</a:t>
            </a:r>
            <a:r>
              <a:rPr lang="de-DE" dirty="0"/>
              <a:t> – Software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BC46EC-FF18-47EE-B17D-86FFB388499F}"/>
              </a:ext>
            </a:extLst>
          </p:cNvPr>
          <p:cNvSpPr txBox="1"/>
          <p:nvPr/>
        </p:nvSpPr>
        <p:spPr>
          <a:xfrm>
            <a:off x="4181017" y="3155524"/>
            <a:ext cx="117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Front-end/             UI (</a:t>
            </a:r>
            <a:r>
              <a:rPr lang="de-DE" sz="1000" dirty="0" err="1"/>
              <a:t>user</a:t>
            </a:r>
            <a:r>
              <a:rPr lang="de-DE" sz="1000" dirty="0"/>
              <a:t> interface)</a:t>
            </a:r>
          </a:p>
        </p:txBody>
      </p:sp>
      <p:pic>
        <p:nvPicPr>
          <p:cNvPr id="9" name="Grafik 8" descr="Netzplandiagramm">
            <a:extLst>
              <a:ext uri="{FF2B5EF4-FFF2-40B4-BE49-F238E27FC236}">
                <a16:creationId xmlns:a16="http://schemas.microsoft.com/office/drawing/2014/main" id="{DFE894E1-6EA0-4B36-B549-FF8BFD82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015" y="1598416"/>
            <a:ext cx="914400" cy="914400"/>
          </a:xfrm>
          <a:prstGeom prst="rect">
            <a:avLst/>
          </a:prstGeom>
        </p:spPr>
      </p:pic>
      <p:pic>
        <p:nvPicPr>
          <p:cNvPr id="11" name="Grafik 10" descr="Laptop">
            <a:extLst>
              <a:ext uri="{FF2B5EF4-FFF2-40B4-BE49-F238E27FC236}">
                <a16:creationId xmlns:a16="http://schemas.microsoft.com/office/drawing/2014/main" id="{ABABC268-C4AA-469B-AC71-D093ACDA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183" y="2856201"/>
            <a:ext cx="914400" cy="914400"/>
          </a:xfrm>
          <a:prstGeom prst="rect">
            <a:avLst/>
          </a:prstGeom>
        </p:spPr>
      </p:pic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9DB8D2CD-DA06-469A-839C-609241E40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78" y="2075528"/>
            <a:ext cx="1033663" cy="103366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62215F-B8A4-4596-AF0D-FCA354225FCB}"/>
              </a:ext>
            </a:extLst>
          </p:cNvPr>
          <p:cNvSpPr txBox="1"/>
          <p:nvPr/>
        </p:nvSpPr>
        <p:spPr>
          <a:xfrm>
            <a:off x="247401" y="2455862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15" name="Grafik 14" descr="Server">
            <a:extLst>
              <a:ext uri="{FF2B5EF4-FFF2-40B4-BE49-F238E27FC236}">
                <a16:creationId xmlns:a16="http://schemas.microsoft.com/office/drawing/2014/main" id="{678A6877-2289-4F99-B25A-5D1C39AD3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4563" y="1618058"/>
            <a:ext cx="914400" cy="914400"/>
          </a:xfrm>
          <a:prstGeom prst="rect">
            <a:avLst/>
          </a:prstGeom>
        </p:spPr>
      </p:pic>
      <p:pic>
        <p:nvPicPr>
          <p:cNvPr id="16" name="Grafik 15" descr="Netzplandiagramm">
            <a:extLst>
              <a:ext uri="{FF2B5EF4-FFF2-40B4-BE49-F238E27FC236}">
                <a16:creationId xmlns:a16="http://schemas.microsoft.com/office/drawing/2014/main" id="{5EFA742D-48DD-45A0-B86F-1B396080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635" y="2843385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0EA11E-0CE2-4CF0-B009-7DCF55CD6495}"/>
              </a:ext>
            </a:extLst>
          </p:cNvPr>
          <p:cNvSpPr txBox="1"/>
          <p:nvPr/>
        </p:nvSpPr>
        <p:spPr>
          <a:xfrm>
            <a:off x="4154171" y="1823828"/>
            <a:ext cx="10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Back-end / Server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C9670C-0E50-4FE8-9A00-4A44CBBD6082}"/>
              </a:ext>
            </a:extLst>
          </p:cNvPr>
          <p:cNvSpPr txBox="1"/>
          <p:nvPr/>
        </p:nvSpPr>
        <p:spPr>
          <a:xfrm>
            <a:off x="1695311" y="3665430"/>
            <a:ext cx="135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software</a:t>
            </a:r>
            <a:r>
              <a:rPr lang="de-DE" sz="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OS (operational </a:t>
            </a:r>
            <a:r>
              <a:rPr lang="de-DE" sz="800" dirty="0" err="1"/>
              <a:t>system</a:t>
            </a:r>
            <a:r>
              <a:rPr lang="de-DE" sz="8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apps</a:t>
            </a:r>
            <a:endParaRPr lang="de-DE" sz="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F9187AA-E2C6-44CE-9EAD-984C635A4C39}"/>
              </a:ext>
            </a:extLst>
          </p:cNvPr>
          <p:cNvSpPr txBox="1"/>
          <p:nvPr/>
        </p:nvSpPr>
        <p:spPr>
          <a:xfrm>
            <a:off x="1696071" y="1065764"/>
            <a:ext cx="174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servers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products</a:t>
            </a:r>
            <a:r>
              <a:rPr lang="de-DE" sz="800" dirty="0"/>
              <a:t> (back-end UIs,…)</a:t>
            </a:r>
          </a:p>
        </p:txBody>
      </p:sp>
      <p:pic>
        <p:nvPicPr>
          <p:cNvPr id="22" name="Grafik 21" descr="Netzplandiagramm">
            <a:extLst>
              <a:ext uri="{FF2B5EF4-FFF2-40B4-BE49-F238E27FC236}">
                <a16:creationId xmlns:a16="http://schemas.microsoft.com/office/drawing/2014/main" id="{14DD0395-2CB2-46CC-99B1-6A0B7EB3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31406" y="2494267"/>
            <a:ext cx="557954" cy="55795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BED6780-0E42-42E8-A1BD-5C6FC3AD6733}"/>
              </a:ext>
            </a:extLst>
          </p:cNvPr>
          <p:cNvSpPr txBox="1"/>
          <p:nvPr/>
        </p:nvSpPr>
        <p:spPr>
          <a:xfrm>
            <a:off x="4176932" y="2608480"/>
            <a:ext cx="1743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47185F93-C80F-4350-97BA-348F094B673E}"/>
              </a:ext>
            </a:extLst>
          </p:cNvPr>
          <p:cNvSpPr/>
          <p:nvPr/>
        </p:nvSpPr>
        <p:spPr>
          <a:xfrm>
            <a:off x="1085655" y="745306"/>
            <a:ext cx="600653" cy="39383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A2B526C-D9FC-4395-A58C-C59F72E7350C}"/>
              </a:ext>
            </a:extLst>
          </p:cNvPr>
          <p:cNvSpPr/>
          <p:nvPr/>
        </p:nvSpPr>
        <p:spPr>
          <a:xfrm>
            <a:off x="1524852" y="807552"/>
            <a:ext cx="4868633" cy="3699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Papier">
            <a:extLst>
              <a:ext uri="{FF2B5EF4-FFF2-40B4-BE49-F238E27FC236}">
                <a16:creationId xmlns:a16="http://schemas.microsoft.com/office/drawing/2014/main" id="{BD5EC52B-B081-4C55-A766-CB7D4C5F48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4741" y="1256590"/>
            <a:ext cx="713409" cy="7229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D1DA196-E00D-4CCF-AA2E-9C4057BCE7C0}"/>
              </a:ext>
            </a:extLst>
          </p:cNvPr>
          <p:cNvSpPr txBox="1"/>
          <p:nvPr/>
        </p:nvSpPr>
        <p:spPr>
          <a:xfrm>
            <a:off x="6604504" y="1495949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</a:t>
            </a:r>
          </a:p>
        </p:txBody>
      </p:sp>
      <p:pic>
        <p:nvPicPr>
          <p:cNvPr id="26" name="Grafik 25" descr="Papier">
            <a:extLst>
              <a:ext uri="{FF2B5EF4-FFF2-40B4-BE49-F238E27FC236}">
                <a16:creationId xmlns:a16="http://schemas.microsoft.com/office/drawing/2014/main" id="{59F86EA9-4506-48D2-95FF-127AC687E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85010" y="3633677"/>
            <a:ext cx="713409" cy="72293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C48D3B3-9099-41DF-ADD5-3BA9C70ED839}"/>
              </a:ext>
            </a:extLst>
          </p:cNvPr>
          <p:cNvSpPr txBox="1"/>
          <p:nvPr/>
        </p:nvSpPr>
        <p:spPr>
          <a:xfrm>
            <a:off x="3799869" y="3873036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ISD_3</a:t>
            </a:r>
          </a:p>
        </p:txBody>
      </p:sp>
      <p:pic>
        <p:nvPicPr>
          <p:cNvPr id="28" name="Grafik 27" descr="Papier">
            <a:extLst>
              <a:ext uri="{FF2B5EF4-FFF2-40B4-BE49-F238E27FC236}">
                <a16:creationId xmlns:a16="http://schemas.microsoft.com/office/drawing/2014/main" id="{B99615C7-865C-44B9-9F58-EF8CAF4F6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59600" y="877172"/>
            <a:ext cx="713409" cy="72293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B7B1563-D7BA-4765-82F2-6BB09844CEA6}"/>
              </a:ext>
            </a:extLst>
          </p:cNvPr>
          <p:cNvSpPr txBox="1"/>
          <p:nvPr/>
        </p:nvSpPr>
        <p:spPr>
          <a:xfrm>
            <a:off x="3769363" y="1116531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ISD_1</a:t>
            </a:r>
          </a:p>
        </p:txBody>
      </p:sp>
      <p:pic>
        <p:nvPicPr>
          <p:cNvPr id="30" name="Grafik 29" descr="Papier">
            <a:extLst>
              <a:ext uri="{FF2B5EF4-FFF2-40B4-BE49-F238E27FC236}">
                <a16:creationId xmlns:a16="http://schemas.microsoft.com/office/drawing/2014/main" id="{61B60A94-5200-4126-B80C-B2828E9299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2309" y="2374340"/>
            <a:ext cx="713409" cy="72293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EA890DE-E3CA-43B6-A974-70906692467D}"/>
              </a:ext>
            </a:extLst>
          </p:cNvPr>
          <p:cNvSpPr txBox="1"/>
          <p:nvPr/>
        </p:nvSpPr>
        <p:spPr>
          <a:xfrm>
            <a:off x="5512072" y="2613699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22C5DE0-3ED2-4B01-9CC1-FD43294C0D7B}"/>
              </a:ext>
            </a:extLst>
          </p:cNvPr>
          <p:cNvSpPr txBox="1"/>
          <p:nvPr/>
        </p:nvSpPr>
        <p:spPr>
          <a:xfrm>
            <a:off x="6667401" y="1923364"/>
            <a:ext cx="2330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Software </a:t>
            </a:r>
            <a:r>
              <a:rPr lang="de-DE" sz="1000" dirty="0" err="1"/>
              <a:t>Requirement</a:t>
            </a:r>
            <a:r>
              <a:rPr lang="de-DE" sz="1000" dirty="0"/>
              <a:t> </a:t>
            </a:r>
            <a:r>
              <a:rPr lang="de-DE" sz="1000" dirty="0" err="1"/>
              <a:t>Sepcification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Author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Revision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Use </a:t>
            </a:r>
            <a:r>
              <a:rPr lang="de-DE" sz="1000" dirty="0" err="1"/>
              <a:t>cases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Domain </a:t>
            </a:r>
            <a:r>
              <a:rPr lang="de-DE" sz="1000" dirty="0" err="1"/>
              <a:t>class</a:t>
            </a:r>
            <a:r>
              <a:rPr lang="de-DE" sz="1000" dirty="0"/>
              <a:t> </a:t>
            </a:r>
            <a:r>
              <a:rPr lang="de-DE" sz="1000" dirty="0" err="1"/>
              <a:t>model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Non-</a:t>
            </a:r>
            <a:r>
              <a:rPr lang="de-DE" sz="1000" dirty="0" err="1"/>
              <a:t>functional</a:t>
            </a:r>
            <a:r>
              <a:rPr lang="de-DE" sz="1000" dirty="0"/>
              <a:t> </a:t>
            </a:r>
            <a:r>
              <a:rPr lang="de-DE" sz="1000" dirty="0" err="1"/>
              <a:t>Requriements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985E8442-E975-4E6E-B5FC-167A0D62C611}"/>
              </a:ext>
            </a:extLst>
          </p:cNvPr>
          <p:cNvSpPr/>
          <p:nvPr/>
        </p:nvSpPr>
        <p:spPr>
          <a:xfrm rot="10800000">
            <a:off x="3399649" y="3647287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6A29840B-5402-4656-9611-19C60E546632}"/>
              </a:ext>
            </a:extLst>
          </p:cNvPr>
          <p:cNvSpPr/>
          <p:nvPr/>
        </p:nvSpPr>
        <p:spPr>
          <a:xfrm rot="10800000">
            <a:off x="5398301" y="2421053"/>
            <a:ext cx="133605" cy="590533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FAFE1C93-522B-4B0B-AA67-799A368F7BCE}"/>
              </a:ext>
            </a:extLst>
          </p:cNvPr>
          <p:cNvSpPr/>
          <p:nvPr/>
        </p:nvSpPr>
        <p:spPr>
          <a:xfrm rot="10800000">
            <a:off x="3405672" y="905039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F03B53E-9DEC-4F2A-85F4-650A419FADB8}"/>
              </a:ext>
            </a:extLst>
          </p:cNvPr>
          <p:cNvSpPr/>
          <p:nvPr/>
        </p:nvSpPr>
        <p:spPr>
          <a:xfrm>
            <a:off x="1609947" y="868359"/>
            <a:ext cx="1731858" cy="1625908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6F169C-515D-42CB-88DC-FCE198799811}"/>
              </a:ext>
            </a:extLst>
          </p:cNvPr>
          <p:cNvSpPr/>
          <p:nvPr/>
        </p:nvSpPr>
        <p:spPr>
          <a:xfrm>
            <a:off x="3406034" y="2488698"/>
            <a:ext cx="1948692" cy="509401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4FDA43D-FAEF-4D53-BE39-A83076D62711}"/>
              </a:ext>
            </a:extLst>
          </p:cNvPr>
          <p:cNvSpPr/>
          <p:nvPr/>
        </p:nvSpPr>
        <p:spPr>
          <a:xfrm>
            <a:off x="1598566" y="2882130"/>
            <a:ext cx="1768113" cy="1516064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fik 39" descr="Papier">
            <a:extLst>
              <a:ext uri="{FF2B5EF4-FFF2-40B4-BE49-F238E27FC236}">
                <a16:creationId xmlns:a16="http://schemas.microsoft.com/office/drawing/2014/main" id="{5F5636C8-75BC-4D26-99FD-A054EB3AA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5739" y="1641508"/>
            <a:ext cx="713409" cy="72293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FF1EB06-0915-41C0-BABF-2FA92CA999E9}"/>
              </a:ext>
            </a:extLst>
          </p:cNvPr>
          <p:cNvSpPr txBox="1"/>
          <p:nvPr/>
        </p:nvSpPr>
        <p:spPr>
          <a:xfrm>
            <a:off x="5495502" y="1880867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SRS_1</a:t>
            </a:r>
          </a:p>
        </p:txBody>
      </p:sp>
      <p:pic>
        <p:nvPicPr>
          <p:cNvPr id="42" name="Grafik 41" descr="Papier">
            <a:extLst>
              <a:ext uri="{FF2B5EF4-FFF2-40B4-BE49-F238E27FC236}">
                <a16:creationId xmlns:a16="http://schemas.microsoft.com/office/drawing/2014/main" id="{13C78C46-F442-4532-85CA-A46AB80C7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12873" y="3025331"/>
            <a:ext cx="713409" cy="72293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4DC23BE-076F-4658-B2B0-0EC465AF8A55}"/>
              </a:ext>
            </a:extLst>
          </p:cNvPr>
          <p:cNvSpPr txBox="1"/>
          <p:nvPr/>
        </p:nvSpPr>
        <p:spPr>
          <a:xfrm>
            <a:off x="5522636" y="3264690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12B9D44-15ED-4D11-88C5-060014631A4A}"/>
              </a:ext>
            </a:extLst>
          </p:cNvPr>
          <p:cNvSpPr/>
          <p:nvPr/>
        </p:nvSpPr>
        <p:spPr>
          <a:xfrm>
            <a:off x="3399648" y="3032489"/>
            <a:ext cx="1955078" cy="509401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CD0D2951-49DF-444D-8228-08A24FD87431}"/>
              </a:ext>
            </a:extLst>
          </p:cNvPr>
          <p:cNvSpPr/>
          <p:nvPr/>
        </p:nvSpPr>
        <p:spPr>
          <a:xfrm rot="10800000">
            <a:off x="5397958" y="3049628"/>
            <a:ext cx="148577" cy="506005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E149617-4C8E-45E0-83E2-59230D03C592}"/>
              </a:ext>
            </a:extLst>
          </p:cNvPr>
          <p:cNvSpPr/>
          <p:nvPr/>
        </p:nvSpPr>
        <p:spPr>
          <a:xfrm>
            <a:off x="3406034" y="1631214"/>
            <a:ext cx="1948692" cy="824648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1E609F28-3F8E-4F2F-B14C-A133BBB03E6D}"/>
              </a:ext>
            </a:extLst>
          </p:cNvPr>
          <p:cNvSpPr/>
          <p:nvPr/>
        </p:nvSpPr>
        <p:spPr>
          <a:xfrm rot="10800000">
            <a:off x="5398300" y="1644443"/>
            <a:ext cx="133605" cy="754193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Overview</a:t>
            </a:r>
            <a:r>
              <a:rPr lang="de-DE" dirty="0"/>
              <a:t> – Software GUI Styleguide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BC46EC-FF18-47EE-B17D-86FFB388499F}"/>
              </a:ext>
            </a:extLst>
          </p:cNvPr>
          <p:cNvSpPr txBox="1"/>
          <p:nvPr/>
        </p:nvSpPr>
        <p:spPr>
          <a:xfrm>
            <a:off x="3553619" y="3031925"/>
            <a:ext cx="864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Front-end/   UI (</a:t>
            </a:r>
            <a:r>
              <a:rPr lang="de-DE" sz="1000" dirty="0" err="1"/>
              <a:t>user</a:t>
            </a:r>
            <a:r>
              <a:rPr lang="de-DE" sz="1000" dirty="0"/>
              <a:t> interface)</a:t>
            </a:r>
          </a:p>
        </p:txBody>
      </p:sp>
      <p:pic>
        <p:nvPicPr>
          <p:cNvPr id="9" name="Grafik 8" descr="Netzplandiagramm">
            <a:extLst>
              <a:ext uri="{FF2B5EF4-FFF2-40B4-BE49-F238E27FC236}">
                <a16:creationId xmlns:a16="http://schemas.microsoft.com/office/drawing/2014/main" id="{DFE894E1-6EA0-4B36-B549-FF8BFD82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015" y="1598416"/>
            <a:ext cx="914400" cy="914400"/>
          </a:xfrm>
          <a:prstGeom prst="rect">
            <a:avLst/>
          </a:prstGeom>
        </p:spPr>
      </p:pic>
      <p:pic>
        <p:nvPicPr>
          <p:cNvPr id="11" name="Grafik 10" descr="Laptop">
            <a:extLst>
              <a:ext uri="{FF2B5EF4-FFF2-40B4-BE49-F238E27FC236}">
                <a16:creationId xmlns:a16="http://schemas.microsoft.com/office/drawing/2014/main" id="{ABABC268-C4AA-469B-AC71-D093ACDA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440" y="3023076"/>
            <a:ext cx="557954" cy="557954"/>
          </a:xfrm>
          <a:prstGeom prst="rect">
            <a:avLst/>
          </a:prstGeom>
        </p:spPr>
      </p:pic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9DB8D2CD-DA06-469A-839C-609241E40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78" y="2075528"/>
            <a:ext cx="1033663" cy="103366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62215F-B8A4-4596-AF0D-FCA354225FCB}"/>
              </a:ext>
            </a:extLst>
          </p:cNvPr>
          <p:cNvSpPr txBox="1"/>
          <p:nvPr/>
        </p:nvSpPr>
        <p:spPr>
          <a:xfrm>
            <a:off x="247401" y="2455862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15" name="Grafik 14" descr="Server">
            <a:extLst>
              <a:ext uri="{FF2B5EF4-FFF2-40B4-BE49-F238E27FC236}">
                <a16:creationId xmlns:a16="http://schemas.microsoft.com/office/drawing/2014/main" id="{678A6877-2289-4F99-B25A-5D1C39AD3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4563" y="1618058"/>
            <a:ext cx="914400" cy="914400"/>
          </a:xfrm>
          <a:prstGeom prst="rect">
            <a:avLst/>
          </a:prstGeom>
        </p:spPr>
      </p:pic>
      <p:pic>
        <p:nvPicPr>
          <p:cNvPr id="16" name="Grafik 15" descr="Netzplandiagramm">
            <a:extLst>
              <a:ext uri="{FF2B5EF4-FFF2-40B4-BE49-F238E27FC236}">
                <a16:creationId xmlns:a16="http://schemas.microsoft.com/office/drawing/2014/main" id="{5EFA742D-48DD-45A0-B86F-1B396080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635" y="2843385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0EA11E-0CE2-4CF0-B009-7DCF55CD6495}"/>
              </a:ext>
            </a:extLst>
          </p:cNvPr>
          <p:cNvSpPr txBox="1"/>
          <p:nvPr/>
        </p:nvSpPr>
        <p:spPr>
          <a:xfrm>
            <a:off x="4154171" y="1823828"/>
            <a:ext cx="10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Back-end / Server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C9670C-0E50-4FE8-9A00-4A44CBBD6082}"/>
              </a:ext>
            </a:extLst>
          </p:cNvPr>
          <p:cNvSpPr txBox="1"/>
          <p:nvPr/>
        </p:nvSpPr>
        <p:spPr>
          <a:xfrm>
            <a:off x="1695311" y="3665430"/>
            <a:ext cx="135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software</a:t>
            </a:r>
            <a:r>
              <a:rPr lang="de-DE" sz="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OS (operational </a:t>
            </a:r>
            <a:r>
              <a:rPr lang="de-DE" sz="800" dirty="0" err="1"/>
              <a:t>system</a:t>
            </a:r>
            <a:r>
              <a:rPr lang="de-DE" sz="8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apps</a:t>
            </a:r>
            <a:endParaRPr lang="de-DE" sz="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F9187AA-E2C6-44CE-9EAD-984C635A4C39}"/>
              </a:ext>
            </a:extLst>
          </p:cNvPr>
          <p:cNvSpPr txBox="1"/>
          <p:nvPr/>
        </p:nvSpPr>
        <p:spPr>
          <a:xfrm>
            <a:off x="1696071" y="1065764"/>
            <a:ext cx="174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servers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products</a:t>
            </a:r>
            <a:r>
              <a:rPr lang="de-DE" sz="800" dirty="0"/>
              <a:t> (back-end UIs,…)</a:t>
            </a:r>
          </a:p>
        </p:txBody>
      </p:sp>
      <p:pic>
        <p:nvPicPr>
          <p:cNvPr id="22" name="Grafik 21" descr="Netzplandiagramm">
            <a:extLst>
              <a:ext uri="{FF2B5EF4-FFF2-40B4-BE49-F238E27FC236}">
                <a16:creationId xmlns:a16="http://schemas.microsoft.com/office/drawing/2014/main" id="{14DD0395-2CB2-46CC-99B1-6A0B7EB3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31406" y="2494267"/>
            <a:ext cx="557954" cy="55795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BED6780-0E42-42E8-A1BD-5C6FC3AD6733}"/>
              </a:ext>
            </a:extLst>
          </p:cNvPr>
          <p:cNvSpPr txBox="1"/>
          <p:nvPr/>
        </p:nvSpPr>
        <p:spPr>
          <a:xfrm>
            <a:off x="4176932" y="2608480"/>
            <a:ext cx="1743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47185F93-C80F-4350-97BA-348F094B673E}"/>
              </a:ext>
            </a:extLst>
          </p:cNvPr>
          <p:cNvSpPr/>
          <p:nvPr/>
        </p:nvSpPr>
        <p:spPr>
          <a:xfrm>
            <a:off x="1085655" y="745306"/>
            <a:ext cx="600653" cy="39383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A2B526C-D9FC-4395-A58C-C59F72E7350C}"/>
              </a:ext>
            </a:extLst>
          </p:cNvPr>
          <p:cNvSpPr/>
          <p:nvPr/>
        </p:nvSpPr>
        <p:spPr>
          <a:xfrm>
            <a:off x="1524852" y="807552"/>
            <a:ext cx="4868633" cy="3699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Papier">
            <a:extLst>
              <a:ext uri="{FF2B5EF4-FFF2-40B4-BE49-F238E27FC236}">
                <a16:creationId xmlns:a16="http://schemas.microsoft.com/office/drawing/2014/main" id="{BD5EC52B-B081-4C55-A766-CB7D4C5F48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4741" y="1256590"/>
            <a:ext cx="713409" cy="7229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D1DA196-E00D-4CCF-AA2E-9C4057BCE7C0}"/>
              </a:ext>
            </a:extLst>
          </p:cNvPr>
          <p:cNvSpPr txBox="1"/>
          <p:nvPr/>
        </p:nvSpPr>
        <p:spPr>
          <a:xfrm>
            <a:off x="6604504" y="1495949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</a:t>
            </a:r>
          </a:p>
        </p:txBody>
      </p:sp>
      <p:pic>
        <p:nvPicPr>
          <p:cNvPr id="26" name="Grafik 25" descr="Papier">
            <a:extLst>
              <a:ext uri="{FF2B5EF4-FFF2-40B4-BE49-F238E27FC236}">
                <a16:creationId xmlns:a16="http://schemas.microsoft.com/office/drawing/2014/main" id="{59F86EA9-4506-48D2-95FF-127AC687E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19352" y="3739377"/>
            <a:ext cx="713409" cy="72293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C48D3B3-9099-41DF-ADD5-3BA9C70ED839}"/>
              </a:ext>
            </a:extLst>
          </p:cNvPr>
          <p:cNvSpPr txBox="1"/>
          <p:nvPr/>
        </p:nvSpPr>
        <p:spPr>
          <a:xfrm>
            <a:off x="3734211" y="3978736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ISD_3</a:t>
            </a:r>
          </a:p>
        </p:txBody>
      </p:sp>
      <p:pic>
        <p:nvPicPr>
          <p:cNvPr id="28" name="Grafik 27" descr="Papier">
            <a:extLst>
              <a:ext uri="{FF2B5EF4-FFF2-40B4-BE49-F238E27FC236}">
                <a16:creationId xmlns:a16="http://schemas.microsoft.com/office/drawing/2014/main" id="{B99615C7-865C-44B9-9F58-EF8CAF4F6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59600" y="877172"/>
            <a:ext cx="713409" cy="72293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B7B1563-D7BA-4765-82F2-6BB09844CEA6}"/>
              </a:ext>
            </a:extLst>
          </p:cNvPr>
          <p:cNvSpPr txBox="1"/>
          <p:nvPr/>
        </p:nvSpPr>
        <p:spPr>
          <a:xfrm>
            <a:off x="3769363" y="1116531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ISD_1</a:t>
            </a:r>
          </a:p>
        </p:txBody>
      </p:sp>
      <p:pic>
        <p:nvPicPr>
          <p:cNvPr id="30" name="Grafik 29" descr="Papier">
            <a:extLst>
              <a:ext uri="{FF2B5EF4-FFF2-40B4-BE49-F238E27FC236}">
                <a16:creationId xmlns:a16="http://schemas.microsoft.com/office/drawing/2014/main" id="{61B60A94-5200-4126-B80C-B2828E9299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2309" y="2374340"/>
            <a:ext cx="713409" cy="72293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EA890DE-E3CA-43B6-A974-70906692467D}"/>
              </a:ext>
            </a:extLst>
          </p:cNvPr>
          <p:cNvSpPr txBox="1"/>
          <p:nvPr/>
        </p:nvSpPr>
        <p:spPr>
          <a:xfrm>
            <a:off x="5512072" y="2613699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22C5DE0-3ED2-4B01-9CC1-FD43294C0D7B}"/>
              </a:ext>
            </a:extLst>
          </p:cNvPr>
          <p:cNvSpPr txBox="1"/>
          <p:nvPr/>
        </p:nvSpPr>
        <p:spPr>
          <a:xfrm>
            <a:off x="6667401" y="1923364"/>
            <a:ext cx="2330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Design Rules </a:t>
            </a:r>
            <a:r>
              <a:rPr lang="de-DE" sz="1000" dirty="0" err="1"/>
              <a:t>Sepcification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Author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Revision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GUI </a:t>
            </a:r>
            <a:r>
              <a:rPr lang="de-DE" sz="1000" dirty="0" err="1"/>
              <a:t>elements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Colour </a:t>
            </a:r>
            <a:r>
              <a:rPr lang="de-DE" sz="1000" dirty="0" err="1"/>
              <a:t>scheme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Fonts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985E8442-E975-4E6E-B5FC-167A0D62C611}"/>
              </a:ext>
            </a:extLst>
          </p:cNvPr>
          <p:cNvSpPr/>
          <p:nvPr/>
        </p:nvSpPr>
        <p:spPr>
          <a:xfrm rot="10800000">
            <a:off x="3392069" y="3771220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6A29840B-5402-4656-9611-19C60E546632}"/>
              </a:ext>
            </a:extLst>
          </p:cNvPr>
          <p:cNvSpPr/>
          <p:nvPr/>
        </p:nvSpPr>
        <p:spPr>
          <a:xfrm rot="10800000">
            <a:off x="5398301" y="2421053"/>
            <a:ext cx="133605" cy="590533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FAFE1C93-522B-4B0B-AA67-799A368F7BCE}"/>
              </a:ext>
            </a:extLst>
          </p:cNvPr>
          <p:cNvSpPr/>
          <p:nvPr/>
        </p:nvSpPr>
        <p:spPr>
          <a:xfrm rot="10800000">
            <a:off x="3405672" y="905039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F03B53E-9DEC-4F2A-85F4-650A419FADB8}"/>
              </a:ext>
            </a:extLst>
          </p:cNvPr>
          <p:cNvSpPr/>
          <p:nvPr/>
        </p:nvSpPr>
        <p:spPr>
          <a:xfrm>
            <a:off x="1609947" y="868359"/>
            <a:ext cx="1731858" cy="1625908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6F169C-515D-42CB-88DC-FCE198799811}"/>
              </a:ext>
            </a:extLst>
          </p:cNvPr>
          <p:cNvSpPr/>
          <p:nvPr/>
        </p:nvSpPr>
        <p:spPr>
          <a:xfrm>
            <a:off x="3406034" y="2488698"/>
            <a:ext cx="1948692" cy="509401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4FDA43D-FAEF-4D53-BE39-A83076D62711}"/>
              </a:ext>
            </a:extLst>
          </p:cNvPr>
          <p:cNvSpPr/>
          <p:nvPr/>
        </p:nvSpPr>
        <p:spPr>
          <a:xfrm>
            <a:off x="1598566" y="2882130"/>
            <a:ext cx="1768113" cy="1516064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fik 39" descr="Papier">
            <a:extLst>
              <a:ext uri="{FF2B5EF4-FFF2-40B4-BE49-F238E27FC236}">
                <a16:creationId xmlns:a16="http://schemas.microsoft.com/office/drawing/2014/main" id="{5F5636C8-75BC-4D26-99FD-A054EB3AA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5739" y="1641508"/>
            <a:ext cx="713409" cy="72293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FF1EB06-0915-41C0-BABF-2FA92CA999E9}"/>
              </a:ext>
            </a:extLst>
          </p:cNvPr>
          <p:cNvSpPr txBox="1"/>
          <p:nvPr/>
        </p:nvSpPr>
        <p:spPr>
          <a:xfrm>
            <a:off x="5495502" y="1880867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SRS_1</a:t>
            </a:r>
          </a:p>
        </p:txBody>
      </p:sp>
      <p:pic>
        <p:nvPicPr>
          <p:cNvPr id="42" name="Grafik 41" descr="Papier">
            <a:extLst>
              <a:ext uri="{FF2B5EF4-FFF2-40B4-BE49-F238E27FC236}">
                <a16:creationId xmlns:a16="http://schemas.microsoft.com/office/drawing/2014/main" id="{13C78C46-F442-4532-85CA-A46AB80C7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12873" y="3025331"/>
            <a:ext cx="713409" cy="72293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4DC23BE-076F-4658-B2B0-0EC465AF8A55}"/>
              </a:ext>
            </a:extLst>
          </p:cNvPr>
          <p:cNvSpPr txBox="1"/>
          <p:nvPr/>
        </p:nvSpPr>
        <p:spPr>
          <a:xfrm>
            <a:off x="5522636" y="3264690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12B9D44-15ED-4D11-88C5-060014631A4A}"/>
              </a:ext>
            </a:extLst>
          </p:cNvPr>
          <p:cNvSpPr/>
          <p:nvPr/>
        </p:nvSpPr>
        <p:spPr>
          <a:xfrm>
            <a:off x="3399648" y="3032489"/>
            <a:ext cx="1955078" cy="509401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eschweifte Klammer links 44">
            <a:extLst>
              <a:ext uri="{FF2B5EF4-FFF2-40B4-BE49-F238E27FC236}">
                <a16:creationId xmlns:a16="http://schemas.microsoft.com/office/drawing/2014/main" id="{CD0D2951-49DF-444D-8228-08A24FD87431}"/>
              </a:ext>
            </a:extLst>
          </p:cNvPr>
          <p:cNvSpPr/>
          <p:nvPr/>
        </p:nvSpPr>
        <p:spPr>
          <a:xfrm rot="10800000">
            <a:off x="5397958" y="3049628"/>
            <a:ext cx="148577" cy="506005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E149617-4C8E-45E0-83E2-59230D03C592}"/>
              </a:ext>
            </a:extLst>
          </p:cNvPr>
          <p:cNvSpPr/>
          <p:nvPr/>
        </p:nvSpPr>
        <p:spPr>
          <a:xfrm>
            <a:off x="3406034" y="1631214"/>
            <a:ext cx="1948692" cy="824648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1E609F28-3F8E-4F2F-B14C-A133BBB03E6D}"/>
              </a:ext>
            </a:extLst>
          </p:cNvPr>
          <p:cNvSpPr/>
          <p:nvPr/>
        </p:nvSpPr>
        <p:spPr>
          <a:xfrm rot="10800000">
            <a:off x="5398300" y="1644443"/>
            <a:ext cx="133605" cy="754193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fik 47" descr="Papier">
            <a:extLst>
              <a:ext uri="{FF2B5EF4-FFF2-40B4-BE49-F238E27FC236}">
                <a16:creationId xmlns:a16="http://schemas.microsoft.com/office/drawing/2014/main" id="{713F5C1B-9677-4214-9D8D-31462C532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85434" y="3725269"/>
            <a:ext cx="713409" cy="722935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33698AEA-41E1-407B-BB01-3624D3697C32}"/>
              </a:ext>
            </a:extLst>
          </p:cNvPr>
          <p:cNvSpPr txBox="1"/>
          <p:nvPr/>
        </p:nvSpPr>
        <p:spPr>
          <a:xfrm>
            <a:off x="4795197" y="3964628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DRS_2</a:t>
            </a:r>
          </a:p>
          <a:p>
            <a:pPr algn="ctr"/>
            <a:r>
              <a:rPr lang="de-DE" sz="1000" dirty="0" err="1"/>
              <a:t>website</a:t>
            </a:r>
            <a:endParaRPr lang="de-DE" sz="100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AD837925-C6F6-4991-A766-B8825D3A64DB}"/>
              </a:ext>
            </a:extLst>
          </p:cNvPr>
          <p:cNvSpPr/>
          <p:nvPr/>
        </p:nvSpPr>
        <p:spPr>
          <a:xfrm rot="16200000">
            <a:off x="5051457" y="3373001"/>
            <a:ext cx="148577" cy="506005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fik 50" descr="Papier">
            <a:extLst>
              <a:ext uri="{FF2B5EF4-FFF2-40B4-BE49-F238E27FC236}">
                <a16:creationId xmlns:a16="http://schemas.microsoft.com/office/drawing/2014/main" id="{0CEE1D32-87DD-42E4-AB35-CD4A8A69AD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4780" y="3725269"/>
            <a:ext cx="713409" cy="722935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486B1436-CCC8-468C-A9F6-9D0E6DECFA51}"/>
              </a:ext>
            </a:extLst>
          </p:cNvPr>
          <p:cNvSpPr txBox="1"/>
          <p:nvPr/>
        </p:nvSpPr>
        <p:spPr>
          <a:xfrm>
            <a:off x="4314543" y="3964628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DRS_1</a:t>
            </a:r>
          </a:p>
          <a:p>
            <a:pPr algn="ctr"/>
            <a:r>
              <a:rPr lang="de-DE" sz="1000" dirty="0"/>
              <a:t>App</a:t>
            </a:r>
          </a:p>
        </p:txBody>
      </p:sp>
      <p:sp>
        <p:nvSpPr>
          <p:cNvPr id="53" name="Geschweifte Klammer links 52">
            <a:extLst>
              <a:ext uri="{FF2B5EF4-FFF2-40B4-BE49-F238E27FC236}">
                <a16:creationId xmlns:a16="http://schemas.microsoft.com/office/drawing/2014/main" id="{8EDF49AE-C99E-4165-A8D5-FA1C3126E5FF}"/>
              </a:ext>
            </a:extLst>
          </p:cNvPr>
          <p:cNvSpPr/>
          <p:nvPr/>
        </p:nvSpPr>
        <p:spPr>
          <a:xfrm rot="16200000">
            <a:off x="4488197" y="3373001"/>
            <a:ext cx="148577" cy="506005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Smartphone">
            <a:extLst>
              <a:ext uri="{FF2B5EF4-FFF2-40B4-BE49-F238E27FC236}">
                <a16:creationId xmlns:a16="http://schemas.microsoft.com/office/drawing/2014/main" id="{2C4080CD-CEA4-4DE6-8895-B897AB363B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6215" y="3112938"/>
            <a:ext cx="391767" cy="3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8A49DB-84A4-68A6-78EF-3A5714897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876332"/>
            <a:ext cx="7524500" cy="3420000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C22D4B-9743-4088-771F-3844B5C7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3B9989-B642-123D-489E-0AD0F3824D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FAC9C9-59C6-53FC-0C93-EAC09D890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 descr="Papier">
            <a:extLst>
              <a:ext uri="{FF2B5EF4-FFF2-40B4-BE49-F238E27FC236}">
                <a16:creationId xmlns:a16="http://schemas.microsoft.com/office/drawing/2014/main" id="{414FC02B-40EC-D0C0-AF79-95C238A7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746" y="1348305"/>
            <a:ext cx="1033663" cy="10336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D745CA0-E78F-9F89-C007-76AC9251C552}"/>
              </a:ext>
            </a:extLst>
          </p:cNvPr>
          <p:cNvSpPr txBox="1"/>
          <p:nvPr/>
        </p:nvSpPr>
        <p:spPr>
          <a:xfrm>
            <a:off x="4055169" y="1669668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8" name="Grafik 7" descr="Papier">
            <a:extLst>
              <a:ext uri="{FF2B5EF4-FFF2-40B4-BE49-F238E27FC236}">
                <a16:creationId xmlns:a16="http://schemas.microsoft.com/office/drawing/2014/main" id="{BA907E0D-D89E-8E7A-1EF1-5A9A1265C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4773" y="2720149"/>
            <a:ext cx="713409" cy="7229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7B0F044-97F1-6079-7EE9-600A49A5FEDC}"/>
              </a:ext>
            </a:extLst>
          </p:cNvPr>
          <p:cNvSpPr txBox="1"/>
          <p:nvPr/>
        </p:nvSpPr>
        <p:spPr>
          <a:xfrm>
            <a:off x="4034536" y="295950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SRS_1</a:t>
            </a:r>
          </a:p>
        </p:txBody>
      </p:sp>
      <p:pic>
        <p:nvPicPr>
          <p:cNvPr id="10" name="Grafik 9" descr="Papier">
            <a:extLst>
              <a:ext uri="{FF2B5EF4-FFF2-40B4-BE49-F238E27FC236}">
                <a16:creationId xmlns:a16="http://schemas.microsoft.com/office/drawing/2014/main" id="{CD9B72F1-B379-8C1A-84EF-4190069A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7640" y="2720149"/>
            <a:ext cx="713409" cy="72293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F446B8-274A-2DA4-5508-D0A19DF480CD}"/>
              </a:ext>
            </a:extLst>
          </p:cNvPr>
          <p:cNvSpPr txBox="1"/>
          <p:nvPr/>
        </p:nvSpPr>
        <p:spPr>
          <a:xfrm>
            <a:off x="4637403" y="295950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SRS_2</a:t>
            </a:r>
          </a:p>
        </p:txBody>
      </p:sp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BDA5683C-9FFA-0057-FCF2-0A0838EA3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9190" y="2720149"/>
            <a:ext cx="713409" cy="72293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EA2143E-0F3F-E895-F668-D2152FCC3AAD}"/>
              </a:ext>
            </a:extLst>
          </p:cNvPr>
          <p:cNvSpPr txBox="1"/>
          <p:nvPr/>
        </p:nvSpPr>
        <p:spPr>
          <a:xfrm>
            <a:off x="2404049" y="295950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ISD_3</a:t>
            </a:r>
          </a:p>
        </p:txBody>
      </p:sp>
      <p:pic>
        <p:nvPicPr>
          <p:cNvPr id="14" name="Grafik 13" descr="Papier">
            <a:extLst>
              <a:ext uri="{FF2B5EF4-FFF2-40B4-BE49-F238E27FC236}">
                <a16:creationId xmlns:a16="http://schemas.microsoft.com/office/drawing/2014/main" id="{8CA03B6E-B28E-69DD-4CA8-3AA30360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187" y="2720149"/>
            <a:ext cx="713409" cy="7229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038362-6A44-C574-EC64-C875055B6664}"/>
              </a:ext>
            </a:extLst>
          </p:cNvPr>
          <p:cNvSpPr txBox="1"/>
          <p:nvPr/>
        </p:nvSpPr>
        <p:spPr>
          <a:xfrm>
            <a:off x="1217950" y="295950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ISD_1</a:t>
            </a:r>
          </a:p>
        </p:txBody>
      </p:sp>
      <p:pic>
        <p:nvPicPr>
          <p:cNvPr id="16" name="Grafik 15" descr="Papier">
            <a:extLst>
              <a:ext uri="{FF2B5EF4-FFF2-40B4-BE49-F238E27FC236}">
                <a16:creationId xmlns:a16="http://schemas.microsoft.com/office/drawing/2014/main" id="{A4DCAE83-D43A-0D9D-D050-F17368E4F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4229" y="2720149"/>
            <a:ext cx="713409" cy="72293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2527E32-DD72-7BA5-C948-640D9052466B}"/>
              </a:ext>
            </a:extLst>
          </p:cNvPr>
          <p:cNvSpPr txBox="1"/>
          <p:nvPr/>
        </p:nvSpPr>
        <p:spPr>
          <a:xfrm>
            <a:off x="1833992" y="295950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ISD_2</a:t>
            </a:r>
          </a:p>
        </p:txBody>
      </p:sp>
      <p:pic>
        <p:nvPicPr>
          <p:cNvPr id="18" name="Grafik 17" descr="Papier">
            <a:extLst>
              <a:ext uri="{FF2B5EF4-FFF2-40B4-BE49-F238E27FC236}">
                <a16:creationId xmlns:a16="http://schemas.microsoft.com/office/drawing/2014/main" id="{D8051933-A3F4-BCC2-F083-880D4066F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67" y="2723583"/>
            <a:ext cx="713409" cy="7229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F64494E-70AC-4BA9-957F-6F5154D17259}"/>
              </a:ext>
            </a:extLst>
          </p:cNvPr>
          <p:cNvSpPr txBox="1"/>
          <p:nvPr/>
        </p:nvSpPr>
        <p:spPr>
          <a:xfrm>
            <a:off x="6845030" y="2971409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DRS_2</a:t>
            </a:r>
          </a:p>
          <a:p>
            <a:pPr algn="ctr"/>
            <a:r>
              <a:rPr lang="de-DE" sz="1000" dirty="0" err="1"/>
              <a:t>website</a:t>
            </a:r>
            <a:endParaRPr lang="de-DE" sz="1000" dirty="0"/>
          </a:p>
        </p:txBody>
      </p:sp>
      <p:pic>
        <p:nvPicPr>
          <p:cNvPr id="20" name="Grafik 19" descr="Papier">
            <a:extLst>
              <a:ext uri="{FF2B5EF4-FFF2-40B4-BE49-F238E27FC236}">
                <a16:creationId xmlns:a16="http://schemas.microsoft.com/office/drawing/2014/main" id="{DB021CCD-0D94-42AF-8CC5-DFD202363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4613" y="2723583"/>
            <a:ext cx="713409" cy="7229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4DFBD82-41B1-E1F9-BAC8-3C6DB3B9882C}"/>
              </a:ext>
            </a:extLst>
          </p:cNvPr>
          <p:cNvSpPr txBox="1"/>
          <p:nvPr/>
        </p:nvSpPr>
        <p:spPr>
          <a:xfrm>
            <a:off x="6364376" y="2971409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DRS_1</a:t>
            </a:r>
          </a:p>
          <a:p>
            <a:pPr algn="ctr"/>
            <a:r>
              <a:rPr lang="de-DE" sz="1000" dirty="0"/>
              <a:t>App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61CDA99-199C-6744-6522-DC0CE4D309DC}"/>
              </a:ext>
            </a:extLst>
          </p:cNvPr>
          <p:cNvSpPr txBox="1"/>
          <p:nvPr/>
        </p:nvSpPr>
        <p:spPr>
          <a:xfrm>
            <a:off x="1125388" y="3443084"/>
            <a:ext cx="2438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Interface </a:t>
            </a:r>
            <a:r>
              <a:rPr lang="de-DE" sz="1000" dirty="0" err="1"/>
              <a:t>Specification</a:t>
            </a:r>
            <a:r>
              <a:rPr lang="de-DE" sz="1000" dirty="0"/>
              <a:t> </a:t>
            </a:r>
            <a:r>
              <a:rPr lang="de-DE" sz="1000" dirty="0" err="1"/>
              <a:t>Documents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Detailled</a:t>
            </a:r>
            <a:r>
              <a:rPr lang="de-DE" sz="1000" dirty="0"/>
              <a:t> </a:t>
            </a:r>
            <a:r>
              <a:rPr lang="de-DE" sz="1000" dirty="0" err="1"/>
              <a:t>definitions</a:t>
            </a:r>
            <a:r>
              <a:rPr lang="de-DE" sz="1000" dirty="0"/>
              <a:t> and </a:t>
            </a:r>
            <a:r>
              <a:rPr lang="de-DE" sz="1000" dirty="0" err="1"/>
              <a:t>requirements</a:t>
            </a:r>
            <a:r>
              <a:rPr lang="de-DE" sz="1000" dirty="0"/>
              <a:t> </a:t>
            </a:r>
            <a:r>
              <a:rPr lang="de-DE" sz="1000" dirty="0" err="1"/>
              <a:t>regarding</a:t>
            </a:r>
            <a:r>
              <a:rPr lang="de-DE" sz="1000" dirty="0"/>
              <a:t> </a:t>
            </a:r>
            <a:r>
              <a:rPr lang="de-DE" sz="1000" dirty="0" err="1"/>
              <a:t>interfaces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Web </a:t>
            </a:r>
            <a:r>
              <a:rPr lang="de-DE" sz="1000" dirty="0" err="1"/>
              <a:t>service</a:t>
            </a:r>
            <a:r>
              <a:rPr lang="de-DE" sz="1000" dirty="0"/>
              <a:t> </a:t>
            </a:r>
            <a:r>
              <a:rPr lang="de-DE" sz="1000" dirty="0" err="1"/>
              <a:t>definitions</a:t>
            </a:r>
            <a:r>
              <a:rPr lang="de-DE" sz="1000" dirty="0"/>
              <a:t>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Can </a:t>
            </a:r>
            <a:r>
              <a:rPr lang="de-DE" sz="1000" dirty="0" err="1"/>
              <a:t>be</a:t>
            </a:r>
            <a:r>
              <a:rPr lang="de-DE" sz="1000" dirty="0"/>
              <a:t> </a:t>
            </a:r>
            <a:r>
              <a:rPr lang="de-DE" sz="1000" dirty="0" err="1"/>
              <a:t>seperate</a:t>
            </a:r>
            <a:r>
              <a:rPr lang="de-DE" sz="1000" dirty="0"/>
              <a:t> </a:t>
            </a:r>
            <a:r>
              <a:rPr lang="de-DE" sz="1000" dirty="0" err="1"/>
              <a:t>documents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each</a:t>
            </a:r>
            <a:r>
              <a:rPr lang="de-DE" sz="1000" dirty="0"/>
              <a:t> interface (</a:t>
            </a:r>
            <a:r>
              <a:rPr lang="de-DE" sz="1000" dirty="0" err="1"/>
              <a:t>depends</a:t>
            </a:r>
            <a:r>
              <a:rPr lang="de-DE" sz="1000" dirty="0"/>
              <a:t> on </a:t>
            </a:r>
            <a:r>
              <a:rPr lang="de-DE" sz="1000" dirty="0" err="1"/>
              <a:t>system</a:t>
            </a:r>
            <a:r>
              <a:rPr lang="de-DE" sz="1000" dirty="0"/>
              <a:t> </a:t>
            </a:r>
            <a:r>
              <a:rPr lang="de-DE" sz="1000" dirty="0" err="1"/>
              <a:t>size</a:t>
            </a:r>
            <a:r>
              <a:rPr lang="de-DE" sz="1000" dirty="0"/>
              <a:t> and on </a:t>
            </a:r>
            <a:r>
              <a:rPr lang="de-DE" sz="1000" dirty="0" err="1"/>
              <a:t>interfaces</a:t>
            </a:r>
            <a:r>
              <a:rPr lang="de-DE" sz="1000" dirty="0"/>
              <a:t>, e.g. external </a:t>
            </a:r>
            <a:r>
              <a:rPr lang="de-DE" sz="1000" dirty="0" err="1"/>
              <a:t>interfaces</a:t>
            </a:r>
            <a:r>
              <a:rPr lang="de-DE" sz="1000" dirty="0"/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4662B7C-517C-BE4D-8F5F-E24DF72F58B1}"/>
              </a:ext>
            </a:extLst>
          </p:cNvPr>
          <p:cNvSpPr txBox="1"/>
          <p:nvPr/>
        </p:nvSpPr>
        <p:spPr>
          <a:xfrm>
            <a:off x="3708760" y="3429322"/>
            <a:ext cx="2438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Software </a:t>
            </a:r>
            <a:r>
              <a:rPr lang="de-DE" sz="1000" dirty="0" err="1"/>
              <a:t>Requirement</a:t>
            </a:r>
            <a:r>
              <a:rPr lang="de-DE" sz="1000" dirty="0"/>
              <a:t> </a:t>
            </a:r>
            <a:r>
              <a:rPr lang="de-DE" sz="1000" dirty="0" err="1"/>
              <a:t>Specification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Requirements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software</a:t>
            </a:r>
            <a:r>
              <a:rPr lang="de-DE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Use </a:t>
            </a:r>
            <a:r>
              <a:rPr lang="de-DE" sz="1000" dirty="0" err="1"/>
              <a:t>case</a:t>
            </a:r>
            <a:r>
              <a:rPr lang="de-DE" sz="1000" dirty="0"/>
              <a:t> </a:t>
            </a:r>
            <a:r>
              <a:rPr lang="de-DE" sz="1000" dirty="0" err="1"/>
              <a:t>definitions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Can </a:t>
            </a:r>
            <a:r>
              <a:rPr lang="de-DE" sz="1000" dirty="0" err="1"/>
              <a:t>be</a:t>
            </a:r>
            <a:r>
              <a:rPr lang="de-DE" sz="1000" dirty="0"/>
              <a:t> </a:t>
            </a:r>
            <a:r>
              <a:rPr lang="de-DE" sz="1000" dirty="0" err="1"/>
              <a:t>seperated</a:t>
            </a:r>
            <a:r>
              <a:rPr lang="de-DE" sz="1000" dirty="0"/>
              <a:t> </a:t>
            </a:r>
            <a:r>
              <a:rPr lang="de-DE" sz="1000" dirty="0" err="1"/>
              <a:t>into</a:t>
            </a:r>
            <a:r>
              <a:rPr lang="de-DE" sz="1000" dirty="0"/>
              <a:t> back-end, front-end, </a:t>
            </a:r>
            <a:r>
              <a:rPr lang="de-DE" sz="1000" dirty="0" err="1"/>
              <a:t>database</a:t>
            </a:r>
            <a:r>
              <a:rPr lang="de-DE" sz="1000" dirty="0"/>
              <a:t> and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components</a:t>
            </a:r>
            <a:r>
              <a:rPr lang="de-DE" sz="1000" dirty="0"/>
              <a:t> (</a:t>
            </a:r>
            <a:r>
              <a:rPr lang="de-DE" sz="1000" dirty="0" err="1"/>
              <a:t>depends</a:t>
            </a:r>
            <a:r>
              <a:rPr lang="de-DE" sz="1000" dirty="0"/>
              <a:t> on </a:t>
            </a:r>
            <a:r>
              <a:rPr lang="de-DE" sz="1000" dirty="0" err="1"/>
              <a:t>system</a:t>
            </a:r>
            <a:r>
              <a:rPr lang="de-DE" sz="1000" dirty="0"/>
              <a:t> </a:t>
            </a:r>
            <a:r>
              <a:rPr lang="de-DE" sz="1000" dirty="0" err="1"/>
              <a:t>architecture</a:t>
            </a:r>
            <a:r>
              <a:rPr lang="de-DE" sz="1000" dirty="0"/>
              <a:t> and </a:t>
            </a:r>
            <a:r>
              <a:rPr lang="de-DE" sz="1000" dirty="0" err="1"/>
              <a:t>size</a:t>
            </a:r>
            <a:r>
              <a:rPr lang="de-DE" sz="1000" dirty="0"/>
              <a:t>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18DA9E0-5435-6733-931B-4AE380CF6684}"/>
              </a:ext>
            </a:extLst>
          </p:cNvPr>
          <p:cNvSpPr txBox="1"/>
          <p:nvPr/>
        </p:nvSpPr>
        <p:spPr>
          <a:xfrm>
            <a:off x="5341049" y="1228866"/>
            <a:ext cx="2438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Software </a:t>
            </a:r>
            <a:r>
              <a:rPr lang="de-DE" sz="1000" dirty="0" err="1"/>
              <a:t>Requirement</a:t>
            </a:r>
            <a:r>
              <a:rPr lang="de-DE" sz="1000" dirty="0"/>
              <a:t> </a:t>
            </a:r>
            <a:r>
              <a:rPr lang="de-DE" sz="1000" dirty="0" err="1"/>
              <a:t>Specification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Shows </a:t>
            </a:r>
            <a:r>
              <a:rPr lang="de-DE" sz="1000" dirty="0" err="1"/>
              <a:t>system</a:t>
            </a:r>
            <a:r>
              <a:rPr lang="de-DE" sz="1000" dirty="0"/>
              <a:t> </a:t>
            </a:r>
            <a:r>
              <a:rPr lang="de-DE" sz="1000" dirty="0" err="1"/>
              <a:t>overview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Refers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other</a:t>
            </a:r>
            <a:r>
              <a:rPr lang="de-DE" sz="1000" dirty="0"/>
              <a:t> </a:t>
            </a:r>
            <a:r>
              <a:rPr lang="de-DE" sz="1000" dirty="0" err="1"/>
              <a:t>documents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detailled</a:t>
            </a:r>
            <a:r>
              <a:rPr lang="de-DE" sz="1000" dirty="0"/>
              <a:t> </a:t>
            </a:r>
            <a:r>
              <a:rPr lang="de-DE" sz="1000" dirty="0" err="1"/>
              <a:t>requirements</a:t>
            </a:r>
            <a:r>
              <a:rPr lang="de-DE" sz="1000" dirty="0"/>
              <a:t> </a:t>
            </a:r>
            <a:r>
              <a:rPr lang="de-DE" sz="1000" dirty="0" err="1"/>
              <a:t>definition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Usually</a:t>
            </a:r>
            <a:r>
              <a:rPr lang="de-DE" sz="1000" dirty="0"/>
              <a:t> </a:t>
            </a:r>
            <a:r>
              <a:rPr lang="de-DE" sz="1000" dirty="0" err="1"/>
              <a:t>contains</a:t>
            </a:r>
            <a:r>
              <a:rPr lang="de-DE" sz="1000" dirty="0"/>
              <a:t> </a:t>
            </a:r>
            <a:r>
              <a:rPr lang="de-DE" sz="1000" dirty="0" err="1"/>
              <a:t>performance</a:t>
            </a:r>
            <a:r>
              <a:rPr lang="de-DE" sz="1000" dirty="0"/>
              <a:t> </a:t>
            </a:r>
            <a:r>
              <a:rPr lang="de-DE" sz="1000" dirty="0" err="1"/>
              <a:t>framework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Tracing </a:t>
            </a:r>
            <a:r>
              <a:rPr lang="de-DE" sz="1000" dirty="0" err="1"/>
              <a:t>matrix</a:t>
            </a:r>
            <a:endParaRPr lang="de-DE" sz="1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0E6556C-E596-D691-3536-6A020B793547}"/>
              </a:ext>
            </a:extLst>
          </p:cNvPr>
          <p:cNvSpPr txBox="1"/>
          <p:nvPr/>
        </p:nvSpPr>
        <p:spPr>
          <a:xfrm>
            <a:off x="6309375" y="3432780"/>
            <a:ext cx="2438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Design Rule </a:t>
            </a:r>
            <a:r>
              <a:rPr lang="de-DE" sz="1000" dirty="0" err="1"/>
              <a:t>Specification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Definition </a:t>
            </a:r>
            <a:r>
              <a:rPr lang="de-DE" sz="1000" dirty="0" err="1"/>
              <a:t>of</a:t>
            </a:r>
            <a:r>
              <a:rPr lang="de-DE" sz="1000" dirty="0"/>
              <a:t> User Interface Design </a:t>
            </a:r>
            <a:r>
              <a:rPr lang="de-DE" sz="1000" dirty="0" err="1"/>
              <a:t>requirements</a:t>
            </a:r>
            <a:r>
              <a:rPr lang="de-DE" sz="1000" dirty="0"/>
              <a:t> (</a:t>
            </a:r>
            <a:r>
              <a:rPr lang="de-DE" sz="1000" dirty="0" err="1"/>
              <a:t>look</a:t>
            </a:r>
            <a:r>
              <a:rPr lang="de-DE" sz="1000" dirty="0"/>
              <a:t>-and-feel)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Can </a:t>
            </a:r>
            <a:r>
              <a:rPr lang="de-DE" sz="1000" dirty="0" err="1"/>
              <a:t>be</a:t>
            </a:r>
            <a:r>
              <a:rPr lang="de-DE" sz="1000" dirty="0"/>
              <a:t> </a:t>
            </a:r>
            <a:r>
              <a:rPr lang="de-DE" sz="1000" dirty="0" err="1"/>
              <a:t>seperated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different </a:t>
            </a:r>
            <a:r>
              <a:rPr lang="de-DE" sz="1000" dirty="0" err="1"/>
              <a:t>styles</a:t>
            </a:r>
            <a:r>
              <a:rPr lang="de-DE" sz="1000" dirty="0"/>
              <a:t> (e.g. </a:t>
            </a:r>
            <a:r>
              <a:rPr lang="de-DE" sz="1000" dirty="0" err="1"/>
              <a:t>app</a:t>
            </a:r>
            <a:r>
              <a:rPr lang="de-DE" sz="1000" dirty="0"/>
              <a:t> vs. Website) 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2B0E410A-19D0-06E6-B9C3-9B5BD1942ED5}"/>
              </a:ext>
            </a:extLst>
          </p:cNvPr>
          <p:cNvSpPr/>
          <p:nvPr/>
        </p:nvSpPr>
        <p:spPr>
          <a:xfrm>
            <a:off x="255237" y="1228866"/>
            <a:ext cx="8349013" cy="1265829"/>
          </a:xfrm>
          <a:prstGeom prst="roundRect">
            <a:avLst>
              <a:gd name="adj" fmla="val 36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B36EDF0-B97D-2DDB-1620-7FB4006F9D19}"/>
              </a:ext>
            </a:extLst>
          </p:cNvPr>
          <p:cNvSpPr/>
          <p:nvPr/>
        </p:nvSpPr>
        <p:spPr>
          <a:xfrm>
            <a:off x="255237" y="1227137"/>
            <a:ext cx="430564" cy="1259693"/>
          </a:xfrm>
          <a:prstGeom prst="roundRect">
            <a:avLst>
              <a:gd name="adj" fmla="val 3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200" dirty="0"/>
              <a:t>General </a:t>
            </a:r>
            <a:r>
              <a:rPr lang="de-DE" sz="1200" dirty="0" err="1"/>
              <a:t>requriements</a:t>
            </a:r>
            <a:endParaRPr lang="en-US" sz="12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EBBA722-9486-5D4B-F13B-6AA412321A7A}"/>
              </a:ext>
            </a:extLst>
          </p:cNvPr>
          <p:cNvSpPr/>
          <p:nvPr/>
        </p:nvSpPr>
        <p:spPr>
          <a:xfrm>
            <a:off x="255237" y="2494695"/>
            <a:ext cx="8349013" cy="2117940"/>
          </a:xfrm>
          <a:prstGeom prst="roundRect">
            <a:avLst>
              <a:gd name="adj" fmla="val 36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484CE7E-43D3-3AD2-D1EB-C1CEE6234C36}"/>
              </a:ext>
            </a:extLst>
          </p:cNvPr>
          <p:cNvSpPr/>
          <p:nvPr/>
        </p:nvSpPr>
        <p:spPr>
          <a:xfrm>
            <a:off x="255237" y="2502560"/>
            <a:ext cx="430564" cy="2108346"/>
          </a:xfrm>
          <a:prstGeom prst="roundRect">
            <a:avLst>
              <a:gd name="adj" fmla="val 3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200" dirty="0" err="1"/>
              <a:t>Specific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certain</a:t>
            </a:r>
            <a:r>
              <a:rPr lang="de-DE" sz="1200" dirty="0"/>
              <a:t> </a:t>
            </a:r>
            <a:r>
              <a:rPr lang="de-DE" sz="1200" dirty="0" err="1"/>
              <a:t>components</a:t>
            </a:r>
            <a:r>
              <a:rPr lang="de-DE" sz="1200" dirty="0"/>
              <a:t>/ </a:t>
            </a:r>
            <a:r>
              <a:rPr lang="de-DE" sz="1200" dirty="0" err="1"/>
              <a:t>parts</a:t>
            </a:r>
            <a:endParaRPr lang="en-US" sz="1200" dirty="0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275F4B23-681B-2B79-9A9B-D195EA0E85B6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5400000">
            <a:off x="2814145" y="1132715"/>
            <a:ext cx="338181" cy="28366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C2000C7E-D925-EA4B-0EF7-00FAEA65A699}"/>
              </a:ext>
            </a:extLst>
          </p:cNvPr>
          <p:cNvCxnSpPr>
            <a:stCxn id="6" idx="2"/>
            <a:endCxn id="16" idx="0"/>
          </p:cNvCxnSpPr>
          <p:nvPr/>
        </p:nvCxnSpPr>
        <p:spPr>
          <a:xfrm rot="5400000">
            <a:off x="3122166" y="1440736"/>
            <a:ext cx="338181" cy="2220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71FDD580-C30F-30BC-F92A-6A4C02AFB827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rot="5400000">
            <a:off x="3404647" y="1723217"/>
            <a:ext cx="338181" cy="1655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EA574872-340E-3B55-ADDD-024C95E13458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4222438" y="2541008"/>
            <a:ext cx="338181" cy="2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B6741F8-B687-3019-B77A-F6091D8E373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4523871" y="2259674"/>
            <a:ext cx="338181" cy="5827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988836E2-ED66-C1E6-8032-F38CB1BB1B5E}"/>
              </a:ext>
            </a:extLst>
          </p:cNvPr>
          <p:cNvCxnSpPr>
            <a:stCxn id="6" idx="2"/>
            <a:endCxn id="20" idx="0"/>
          </p:cNvCxnSpPr>
          <p:nvPr/>
        </p:nvCxnSpPr>
        <p:spPr>
          <a:xfrm rot="16200000" flipH="1">
            <a:off x="5385641" y="1397905"/>
            <a:ext cx="341615" cy="23097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0DCF1D4-475D-B154-8652-2641F3AD86B3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5625968" y="1157578"/>
            <a:ext cx="341615" cy="27903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21782"/>
          </a:xfrm>
        </p:spPr>
        <p:txBody>
          <a:bodyPr/>
          <a:lstStyle/>
          <a:p>
            <a:r>
              <a:rPr lang="de-DE" sz="2800" dirty="0"/>
              <a:t>System </a:t>
            </a:r>
            <a:r>
              <a:rPr lang="de-DE" sz="2800" dirty="0" err="1"/>
              <a:t>Overview</a:t>
            </a:r>
            <a:r>
              <a:rPr lang="de-DE" sz="2800" dirty="0"/>
              <a:t> – TSD </a:t>
            </a:r>
            <a:r>
              <a:rPr lang="de-DE" sz="2800" dirty="0" err="1"/>
              <a:t>contains</a:t>
            </a:r>
            <a:r>
              <a:rPr lang="de-DE" sz="2800" dirty="0"/>
              <a:t> Tracing Matrix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6" name="Grafik 55" descr="Papier">
            <a:extLst>
              <a:ext uri="{FF2B5EF4-FFF2-40B4-BE49-F238E27FC236}">
                <a16:creationId xmlns:a16="http://schemas.microsoft.com/office/drawing/2014/main" id="{8804C6F7-6FC6-4B82-8BA6-BD99248BF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9" y="935186"/>
            <a:ext cx="1033663" cy="1033663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B1A0B80C-FC62-4EBA-A54D-EB117A44E857}"/>
              </a:ext>
            </a:extLst>
          </p:cNvPr>
          <p:cNvSpPr txBox="1"/>
          <p:nvPr/>
        </p:nvSpPr>
        <p:spPr>
          <a:xfrm>
            <a:off x="1057735" y="1344733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TSD_1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sp>
        <p:nvSpPr>
          <p:cNvPr id="58" name="Geschweifte Klammer links 57">
            <a:extLst>
              <a:ext uri="{FF2B5EF4-FFF2-40B4-BE49-F238E27FC236}">
                <a16:creationId xmlns:a16="http://schemas.microsoft.com/office/drawing/2014/main" id="{EAD6298E-B0A2-4A5F-8CC8-72C9904264A3}"/>
              </a:ext>
            </a:extLst>
          </p:cNvPr>
          <p:cNvSpPr/>
          <p:nvPr/>
        </p:nvSpPr>
        <p:spPr>
          <a:xfrm>
            <a:off x="1914610" y="919059"/>
            <a:ext cx="353928" cy="3539858"/>
          </a:xfrm>
          <a:prstGeom prst="leftBrace">
            <a:avLst>
              <a:gd name="adj1" fmla="val 24774"/>
              <a:gd name="adj2" fmla="val 16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le 6">
            <a:extLst>
              <a:ext uri="{FF2B5EF4-FFF2-40B4-BE49-F238E27FC236}">
                <a16:creationId xmlns:a16="http://schemas.microsoft.com/office/drawing/2014/main" id="{7B567658-91AE-4DCC-8547-CC2A948B3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0457"/>
              </p:ext>
            </p:extLst>
          </p:nvPr>
        </p:nvGraphicFramePr>
        <p:xfrm>
          <a:off x="2734254" y="935186"/>
          <a:ext cx="509633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619">
                  <a:extLst>
                    <a:ext uri="{9D8B030D-6E8A-4147-A177-3AD203B41FA5}">
                      <a16:colId xmlns:a16="http://schemas.microsoft.com/office/drawing/2014/main" val="3184443838"/>
                    </a:ext>
                  </a:extLst>
                </a:gridCol>
                <a:gridCol w="3341716">
                  <a:extLst>
                    <a:ext uri="{9D8B030D-6E8A-4147-A177-3AD203B41FA5}">
                      <a16:colId xmlns:a16="http://schemas.microsoft.com/office/drawing/2014/main" val="136832841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n-US" sz="1200" dirty="0"/>
                        <a:t>Product </a:t>
                      </a:r>
                      <a:r>
                        <a:rPr lang="en-US" sz="1200" dirty="0" err="1"/>
                        <a:t>Requriement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Technical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573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dirty="0"/>
                        <a:t>PRD_1.Req-1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TSD-1.Req-1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04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PRD_1.Req-2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TSD-1.Req-2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SRS-1.Req-1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SRS-1.Req-2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142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PRD_1.Req-3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TSD-1.Req-3 </a:t>
                      </a:r>
                    </a:p>
                    <a:p>
                      <a:r>
                        <a:rPr lang="en-US" sz="1200" dirty="0"/>
                        <a:t>SRS-2.Req-1</a:t>
                      </a:r>
                    </a:p>
                    <a:p>
                      <a:r>
                        <a:rPr lang="en-US" sz="1200" dirty="0"/>
                        <a:t>ISD-1.Req-1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1209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PRD_1.Req-4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ISD-2.Req-1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965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PRD_1.Req-5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TSD-1.Req-4</a:t>
                      </a:r>
                    </a:p>
                    <a:p>
                      <a:r>
                        <a:rPr lang="en-US" sz="1200" dirty="0"/>
                        <a:t>DSR-1.Req-1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5924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PRD_1.Req-6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TSD-1.Req-5</a:t>
                      </a:r>
                    </a:p>
                    <a:p>
                      <a:r>
                        <a:rPr lang="en-US" sz="1200" dirty="0"/>
                        <a:t>DSR-2.Req-1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ISD-3.Req-1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4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21782"/>
          </a:xfrm>
        </p:spPr>
        <p:txBody>
          <a:bodyPr/>
          <a:lstStyle/>
          <a:p>
            <a:r>
              <a:rPr lang="de-DE" sz="2800" dirty="0"/>
              <a:t>System </a:t>
            </a:r>
            <a:r>
              <a:rPr lang="de-DE" sz="2800" dirty="0" err="1"/>
              <a:t>Overview</a:t>
            </a:r>
            <a:r>
              <a:rPr lang="de-DE" sz="2800" dirty="0"/>
              <a:t> – TSD </a:t>
            </a:r>
            <a:r>
              <a:rPr lang="de-DE" sz="2800" dirty="0" err="1"/>
              <a:t>contains</a:t>
            </a:r>
            <a:r>
              <a:rPr lang="de-DE" sz="2800" dirty="0"/>
              <a:t> Tracing Matrix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9DB8D2CD-DA06-469A-839C-609241E4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3788" y="903367"/>
            <a:ext cx="1033663" cy="103366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62215F-B8A4-4596-AF0D-FCA354225FCB}"/>
              </a:ext>
            </a:extLst>
          </p:cNvPr>
          <p:cNvSpPr txBox="1"/>
          <p:nvPr/>
        </p:nvSpPr>
        <p:spPr>
          <a:xfrm>
            <a:off x="3654211" y="1283701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TSD_1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26" name="Grafik 25" descr="Papier">
            <a:extLst>
              <a:ext uri="{FF2B5EF4-FFF2-40B4-BE49-F238E27FC236}">
                <a16:creationId xmlns:a16="http://schemas.microsoft.com/office/drawing/2014/main" id="{59F86EA9-4506-48D2-95FF-127AC687E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0267" y="3509352"/>
            <a:ext cx="713409" cy="72293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C48D3B3-9099-41DF-ADD5-3BA9C70ED839}"/>
              </a:ext>
            </a:extLst>
          </p:cNvPr>
          <p:cNvSpPr txBox="1"/>
          <p:nvPr/>
        </p:nvSpPr>
        <p:spPr>
          <a:xfrm>
            <a:off x="7125126" y="3748711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ISD_3</a:t>
            </a:r>
          </a:p>
        </p:txBody>
      </p:sp>
      <p:pic>
        <p:nvPicPr>
          <p:cNvPr id="30" name="Grafik 29" descr="Papier">
            <a:extLst>
              <a:ext uri="{FF2B5EF4-FFF2-40B4-BE49-F238E27FC236}">
                <a16:creationId xmlns:a16="http://schemas.microsoft.com/office/drawing/2014/main" id="{61B60A94-5200-4126-B80C-B2828E92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0504" y="2839409"/>
            <a:ext cx="713409" cy="72293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EA890DE-E3CA-43B6-A974-70906692467D}"/>
              </a:ext>
            </a:extLst>
          </p:cNvPr>
          <p:cNvSpPr txBox="1"/>
          <p:nvPr/>
        </p:nvSpPr>
        <p:spPr>
          <a:xfrm>
            <a:off x="7110267" y="3078768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ISD_2</a:t>
            </a:r>
          </a:p>
        </p:txBody>
      </p:sp>
      <p:pic>
        <p:nvPicPr>
          <p:cNvPr id="40" name="Grafik 39" descr="Papier">
            <a:extLst>
              <a:ext uri="{FF2B5EF4-FFF2-40B4-BE49-F238E27FC236}">
                <a16:creationId xmlns:a16="http://schemas.microsoft.com/office/drawing/2014/main" id="{5F5636C8-75BC-4D26-99FD-A054EB3AA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8150" y="750182"/>
            <a:ext cx="713409" cy="722935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0FF1EB06-0915-41C0-BABF-2FA92CA999E9}"/>
              </a:ext>
            </a:extLst>
          </p:cNvPr>
          <p:cNvSpPr txBox="1"/>
          <p:nvPr/>
        </p:nvSpPr>
        <p:spPr>
          <a:xfrm>
            <a:off x="7067913" y="989541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SRS_1</a:t>
            </a:r>
          </a:p>
        </p:txBody>
      </p:sp>
      <p:pic>
        <p:nvPicPr>
          <p:cNvPr id="42" name="Grafik 41" descr="Papier">
            <a:extLst>
              <a:ext uri="{FF2B5EF4-FFF2-40B4-BE49-F238E27FC236}">
                <a16:creationId xmlns:a16="http://schemas.microsoft.com/office/drawing/2014/main" id="{13C78C46-F442-4532-85CA-A46AB80C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8107" y="1473117"/>
            <a:ext cx="713409" cy="72293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44DC23BE-076F-4658-B2B0-0EC465AF8A55}"/>
              </a:ext>
            </a:extLst>
          </p:cNvPr>
          <p:cNvSpPr txBox="1"/>
          <p:nvPr/>
        </p:nvSpPr>
        <p:spPr>
          <a:xfrm>
            <a:off x="7087870" y="1712476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SRS_2</a:t>
            </a:r>
          </a:p>
        </p:txBody>
      </p:sp>
      <p:pic>
        <p:nvPicPr>
          <p:cNvPr id="48" name="Grafik 47" descr="Papier">
            <a:extLst>
              <a:ext uri="{FF2B5EF4-FFF2-40B4-BE49-F238E27FC236}">
                <a16:creationId xmlns:a16="http://schemas.microsoft.com/office/drawing/2014/main" id="{713F5C1B-9677-4214-9D8D-31462C532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0324" y="3855242"/>
            <a:ext cx="713409" cy="722935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33698AEA-41E1-407B-BB01-3624D3697C32}"/>
              </a:ext>
            </a:extLst>
          </p:cNvPr>
          <p:cNvSpPr txBox="1"/>
          <p:nvPr/>
        </p:nvSpPr>
        <p:spPr>
          <a:xfrm>
            <a:off x="4000087" y="4094601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DRS_2</a:t>
            </a:r>
          </a:p>
          <a:p>
            <a:pPr algn="ctr"/>
            <a:r>
              <a:rPr lang="de-DE" sz="1000" dirty="0" err="1"/>
              <a:t>website</a:t>
            </a:r>
            <a:endParaRPr lang="de-DE" sz="1000" dirty="0"/>
          </a:p>
        </p:txBody>
      </p:sp>
      <p:pic>
        <p:nvPicPr>
          <p:cNvPr id="51" name="Grafik 50" descr="Papier">
            <a:extLst>
              <a:ext uri="{FF2B5EF4-FFF2-40B4-BE49-F238E27FC236}">
                <a16:creationId xmlns:a16="http://schemas.microsoft.com/office/drawing/2014/main" id="{0CEE1D32-87DD-42E4-AB35-CD4A8A69A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7725" y="4181299"/>
            <a:ext cx="713409" cy="722935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486B1436-CCC8-468C-A9F6-9D0E6DECFA51}"/>
              </a:ext>
            </a:extLst>
          </p:cNvPr>
          <p:cNvSpPr txBox="1"/>
          <p:nvPr/>
        </p:nvSpPr>
        <p:spPr>
          <a:xfrm>
            <a:off x="7137488" y="4420658"/>
            <a:ext cx="68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DRS_1</a:t>
            </a:r>
          </a:p>
          <a:p>
            <a:pPr algn="ctr"/>
            <a:r>
              <a:rPr lang="de-DE" sz="1000" dirty="0"/>
              <a:t>App</a:t>
            </a:r>
          </a:p>
        </p:txBody>
      </p:sp>
      <p:pic>
        <p:nvPicPr>
          <p:cNvPr id="54" name="Grafik 53" descr="Papier">
            <a:extLst>
              <a:ext uri="{FF2B5EF4-FFF2-40B4-BE49-F238E27FC236}">
                <a16:creationId xmlns:a16="http://schemas.microsoft.com/office/drawing/2014/main" id="{055459B7-3C19-445F-8A72-8F02DF6DC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633" y="1976444"/>
            <a:ext cx="1033663" cy="1033663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F6138DD5-E2F7-4843-8847-D56CAF594B68}"/>
              </a:ext>
            </a:extLst>
          </p:cNvPr>
          <p:cNvSpPr txBox="1"/>
          <p:nvPr/>
        </p:nvSpPr>
        <p:spPr>
          <a:xfrm>
            <a:off x="542056" y="2356778"/>
            <a:ext cx="692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PRD_1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B7418F-370A-461C-8A7B-39B2CFD3BFD4}"/>
              </a:ext>
            </a:extLst>
          </p:cNvPr>
          <p:cNvSpPr/>
          <p:nvPr/>
        </p:nvSpPr>
        <p:spPr>
          <a:xfrm>
            <a:off x="1254831" y="1746640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B20A02E-273E-4837-AF6F-3FAEA78E6A6A}"/>
              </a:ext>
            </a:extLst>
          </p:cNvPr>
          <p:cNvSpPr/>
          <p:nvPr/>
        </p:nvSpPr>
        <p:spPr>
          <a:xfrm>
            <a:off x="1254831" y="2032301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635D54C-C9A3-4858-8E6F-BC451623A61D}"/>
              </a:ext>
            </a:extLst>
          </p:cNvPr>
          <p:cNvSpPr/>
          <p:nvPr/>
        </p:nvSpPr>
        <p:spPr>
          <a:xfrm>
            <a:off x="1254831" y="2317962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PRD-1.Req-3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6E66AAD-2EC1-4648-9851-AEA376C4EF4F}"/>
              </a:ext>
            </a:extLst>
          </p:cNvPr>
          <p:cNvSpPr/>
          <p:nvPr/>
        </p:nvSpPr>
        <p:spPr>
          <a:xfrm>
            <a:off x="1254831" y="260362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PRD-1.Req-4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FED1D6C-6543-4145-9A96-0B9978C217F2}"/>
              </a:ext>
            </a:extLst>
          </p:cNvPr>
          <p:cNvSpPr/>
          <p:nvPr/>
        </p:nvSpPr>
        <p:spPr>
          <a:xfrm>
            <a:off x="1254831" y="2889284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PRD-1.Req-5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96BFF55-F8E1-4667-B831-C8A95B6412C4}"/>
              </a:ext>
            </a:extLst>
          </p:cNvPr>
          <p:cNvSpPr/>
          <p:nvPr/>
        </p:nvSpPr>
        <p:spPr>
          <a:xfrm>
            <a:off x="1254831" y="3174944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PRD-1.Req-6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3C20DE3-5BA7-4B28-AA04-204FB171D6F7}"/>
              </a:ext>
            </a:extLst>
          </p:cNvPr>
          <p:cNvSpPr/>
          <p:nvPr/>
        </p:nvSpPr>
        <p:spPr>
          <a:xfrm>
            <a:off x="2840457" y="85867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TSD-1.Req-1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0BF53DC-0052-4710-9F0F-0AC736CA2F25}"/>
              </a:ext>
            </a:extLst>
          </p:cNvPr>
          <p:cNvSpPr/>
          <p:nvPr/>
        </p:nvSpPr>
        <p:spPr>
          <a:xfrm>
            <a:off x="2840457" y="108614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TSD-1.Req-2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2127F2C-C541-44AD-AC4F-F0FEAB9C5331}"/>
              </a:ext>
            </a:extLst>
          </p:cNvPr>
          <p:cNvSpPr/>
          <p:nvPr/>
        </p:nvSpPr>
        <p:spPr>
          <a:xfrm>
            <a:off x="2840457" y="1306884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TSD-1.Req-3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08A0F43-8B0D-4868-B5CD-8BDBF92EA23A}"/>
              </a:ext>
            </a:extLst>
          </p:cNvPr>
          <p:cNvSpPr/>
          <p:nvPr/>
        </p:nvSpPr>
        <p:spPr>
          <a:xfrm>
            <a:off x="2840457" y="149656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TSD-1.Req-4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757CF91-700B-45B7-9C6B-96A4C049A13A}"/>
              </a:ext>
            </a:extLst>
          </p:cNvPr>
          <p:cNvSpPr/>
          <p:nvPr/>
        </p:nvSpPr>
        <p:spPr>
          <a:xfrm>
            <a:off x="2840457" y="1693774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TSD-1.Req-5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7EB7A75-8EAC-4D14-AFF1-6E1900643B51}"/>
              </a:ext>
            </a:extLst>
          </p:cNvPr>
          <p:cNvSpPr/>
          <p:nvPr/>
        </p:nvSpPr>
        <p:spPr>
          <a:xfrm>
            <a:off x="3297217" y="4117022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DRS-2.Req-1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350665EB-BB2B-46D5-B663-6BF66DB55395}"/>
              </a:ext>
            </a:extLst>
          </p:cNvPr>
          <p:cNvSpPr/>
          <p:nvPr/>
        </p:nvSpPr>
        <p:spPr>
          <a:xfrm>
            <a:off x="6384504" y="4353067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DRS-1.Req-1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090A404-8DBB-4210-876B-3278DE006CA0}"/>
              </a:ext>
            </a:extLst>
          </p:cNvPr>
          <p:cNvSpPr/>
          <p:nvPr/>
        </p:nvSpPr>
        <p:spPr>
          <a:xfrm>
            <a:off x="6384504" y="3721275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ISD-3.Req-1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EC07D65-5C4C-408C-9271-DB35B17F9BD4}"/>
              </a:ext>
            </a:extLst>
          </p:cNvPr>
          <p:cNvSpPr/>
          <p:nvPr/>
        </p:nvSpPr>
        <p:spPr>
          <a:xfrm>
            <a:off x="6384504" y="3055515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ISD-2.Req-1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7A0B3A89-B871-41AA-860D-BB59ACA33D7A}"/>
              </a:ext>
            </a:extLst>
          </p:cNvPr>
          <p:cNvSpPr/>
          <p:nvPr/>
        </p:nvSpPr>
        <p:spPr>
          <a:xfrm>
            <a:off x="6371870" y="168922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SRS-1.Req-1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E073752-A0C5-443C-AA44-BDC084DA9AB7}"/>
              </a:ext>
            </a:extLst>
          </p:cNvPr>
          <p:cNvSpPr/>
          <p:nvPr/>
        </p:nvSpPr>
        <p:spPr>
          <a:xfrm>
            <a:off x="6371870" y="99153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SRS-1.Req-1</a:t>
            </a:r>
          </a:p>
        </p:txBody>
      </p:sp>
      <p:pic>
        <p:nvPicPr>
          <p:cNvPr id="60" name="Grafik 59" descr="Papier">
            <a:extLst>
              <a:ext uri="{FF2B5EF4-FFF2-40B4-BE49-F238E27FC236}">
                <a16:creationId xmlns:a16="http://schemas.microsoft.com/office/drawing/2014/main" id="{08BEE439-CCA9-472A-8E44-271BD1FE7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0504" y="2174587"/>
            <a:ext cx="713409" cy="72293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CF4BAC79-EE05-467F-8B54-A6C715C09B2E}"/>
              </a:ext>
            </a:extLst>
          </p:cNvPr>
          <p:cNvSpPr txBox="1"/>
          <p:nvPr/>
        </p:nvSpPr>
        <p:spPr>
          <a:xfrm>
            <a:off x="7110267" y="2413946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ISD_1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7B33A9E-E26A-4C01-86D0-6B8EC45DEB83}"/>
              </a:ext>
            </a:extLst>
          </p:cNvPr>
          <p:cNvSpPr/>
          <p:nvPr/>
        </p:nvSpPr>
        <p:spPr>
          <a:xfrm>
            <a:off x="6384504" y="2390693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ISD-1.Req-1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46BA75E-D560-42D6-AA62-090121225477}"/>
              </a:ext>
            </a:extLst>
          </p:cNvPr>
          <p:cNvSpPr/>
          <p:nvPr/>
        </p:nvSpPr>
        <p:spPr>
          <a:xfrm>
            <a:off x="6371870" y="1157964"/>
            <a:ext cx="931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SRS-1.Req-2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28514E1F-968C-4D05-BD7E-98143D218928}"/>
              </a:ext>
            </a:extLst>
          </p:cNvPr>
          <p:cNvCxnSpPr>
            <a:stCxn id="6" idx="3"/>
            <a:endCxn id="35" idx="1"/>
          </p:cNvCxnSpPr>
          <p:nvPr/>
        </p:nvCxnSpPr>
        <p:spPr>
          <a:xfrm flipV="1">
            <a:off x="2185856" y="981784"/>
            <a:ext cx="654601" cy="887967"/>
          </a:xfrm>
          <a:prstGeom prst="curvedConnector3">
            <a:avLst>
              <a:gd name="adj1" fmla="val 2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krümmt 9">
            <a:extLst>
              <a:ext uri="{FF2B5EF4-FFF2-40B4-BE49-F238E27FC236}">
                <a16:creationId xmlns:a16="http://schemas.microsoft.com/office/drawing/2014/main" id="{D445E1A1-E5BF-48F4-A96C-C2E09DD994FC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2185856" y="1209254"/>
            <a:ext cx="654601" cy="946158"/>
          </a:xfrm>
          <a:prstGeom prst="curvedConnector3">
            <a:avLst>
              <a:gd name="adj1" fmla="val 347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0CDFB525-BE5D-482D-8E73-4A471057DAB2}"/>
              </a:ext>
            </a:extLst>
          </p:cNvPr>
          <p:cNvCxnSpPr>
            <a:stCxn id="28" idx="3"/>
            <a:endCxn id="59" idx="1"/>
          </p:cNvCxnSpPr>
          <p:nvPr/>
        </p:nvCxnSpPr>
        <p:spPr>
          <a:xfrm flipV="1">
            <a:off x="2185856" y="1114644"/>
            <a:ext cx="4186014" cy="1040768"/>
          </a:xfrm>
          <a:prstGeom prst="curvedConnector3">
            <a:avLst>
              <a:gd name="adj1" fmla="val 62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0085BB8C-23F1-4C91-891F-345C9882E34A}"/>
              </a:ext>
            </a:extLst>
          </p:cNvPr>
          <p:cNvCxnSpPr>
            <a:stCxn id="28" idx="3"/>
            <a:endCxn id="63" idx="1"/>
          </p:cNvCxnSpPr>
          <p:nvPr/>
        </p:nvCxnSpPr>
        <p:spPr>
          <a:xfrm flipV="1">
            <a:off x="2185856" y="1281075"/>
            <a:ext cx="4186014" cy="874337"/>
          </a:xfrm>
          <a:prstGeom prst="curvedConnector3">
            <a:avLst>
              <a:gd name="adj1" fmla="val 63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613DCBEC-AAFC-4D0E-87DA-940BB6EF630D}"/>
              </a:ext>
            </a:extLst>
          </p:cNvPr>
          <p:cNvCxnSpPr>
            <a:stCxn id="29" idx="3"/>
            <a:endCxn id="37" idx="1"/>
          </p:cNvCxnSpPr>
          <p:nvPr/>
        </p:nvCxnSpPr>
        <p:spPr>
          <a:xfrm flipV="1">
            <a:off x="2185856" y="1429995"/>
            <a:ext cx="654601" cy="1011078"/>
          </a:xfrm>
          <a:prstGeom prst="curvedConnector3">
            <a:avLst>
              <a:gd name="adj1" fmla="val 48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5CC8BAED-A5AB-460C-A718-74E51BAF31B6}"/>
              </a:ext>
            </a:extLst>
          </p:cNvPr>
          <p:cNvCxnSpPr>
            <a:stCxn id="29" idx="3"/>
            <a:endCxn id="53" idx="1"/>
          </p:cNvCxnSpPr>
          <p:nvPr/>
        </p:nvCxnSpPr>
        <p:spPr>
          <a:xfrm flipV="1">
            <a:off x="2185856" y="1812334"/>
            <a:ext cx="4186014" cy="628739"/>
          </a:xfrm>
          <a:prstGeom prst="curvedConnector3">
            <a:avLst>
              <a:gd name="adj1" fmla="val 64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BBACAC3-8B3A-4217-9B10-0D591A27EFF1}"/>
              </a:ext>
            </a:extLst>
          </p:cNvPr>
          <p:cNvCxnSpPr>
            <a:stCxn id="29" idx="3"/>
            <a:endCxn id="62" idx="1"/>
          </p:cNvCxnSpPr>
          <p:nvPr/>
        </p:nvCxnSpPr>
        <p:spPr>
          <a:xfrm>
            <a:off x="2185856" y="2441073"/>
            <a:ext cx="4198648" cy="7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6ED4FD27-4268-463F-B30B-1948DE834DEE}"/>
              </a:ext>
            </a:extLst>
          </p:cNvPr>
          <p:cNvCxnSpPr>
            <a:stCxn id="32" idx="3"/>
            <a:endCxn id="50" idx="1"/>
          </p:cNvCxnSpPr>
          <p:nvPr/>
        </p:nvCxnSpPr>
        <p:spPr>
          <a:xfrm>
            <a:off x="2185856" y="2726734"/>
            <a:ext cx="4198648" cy="451892"/>
          </a:xfrm>
          <a:prstGeom prst="curvedConnector3">
            <a:avLst>
              <a:gd name="adj1" fmla="val 67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krümmt 75">
            <a:extLst>
              <a:ext uri="{FF2B5EF4-FFF2-40B4-BE49-F238E27FC236}">
                <a16:creationId xmlns:a16="http://schemas.microsoft.com/office/drawing/2014/main" id="{99A7FF79-5575-493D-AFC0-DF5335970A85}"/>
              </a:ext>
            </a:extLst>
          </p:cNvPr>
          <p:cNvCxnSpPr>
            <a:stCxn id="33" idx="3"/>
            <a:endCxn id="38" idx="1"/>
          </p:cNvCxnSpPr>
          <p:nvPr/>
        </p:nvCxnSpPr>
        <p:spPr>
          <a:xfrm flipV="1">
            <a:off x="2185856" y="1619674"/>
            <a:ext cx="654601" cy="1392721"/>
          </a:xfrm>
          <a:prstGeom prst="curvedConnector3">
            <a:avLst>
              <a:gd name="adj1" fmla="val 52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krümmt 81">
            <a:extLst>
              <a:ext uri="{FF2B5EF4-FFF2-40B4-BE49-F238E27FC236}">
                <a16:creationId xmlns:a16="http://schemas.microsoft.com/office/drawing/2014/main" id="{3432FDE1-1885-44BF-8661-59613D1ADF83}"/>
              </a:ext>
            </a:extLst>
          </p:cNvPr>
          <p:cNvCxnSpPr>
            <a:stCxn id="33" idx="3"/>
            <a:endCxn id="46" idx="1"/>
          </p:cNvCxnSpPr>
          <p:nvPr/>
        </p:nvCxnSpPr>
        <p:spPr>
          <a:xfrm>
            <a:off x="2185856" y="3012395"/>
            <a:ext cx="4198648" cy="1463783"/>
          </a:xfrm>
          <a:prstGeom prst="curvedConnector3">
            <a:avLst>
              <a:gd name="adj1" fmla="val 59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krümmt 84">
            <a:extLst>
              <a:ext uri="{FF2B5EF4-FFF2-40B4-BE49-F238E27FC236}">
                <a16:creationId xmlns:a16="http://schemas.microsoft.com/office/drawing/2014/main" id="{F8CDDDF5-942F-48CD-88AE-0E199A837AE2}"/>
              </a:ext>
            </a:extLst>
          </p:cNvPr>
          <p:cNvCxnSpPr>
            <a:stCxn id="34" idx="3"/>
          </p:cNvCxnSpPr>
          <p:nvPr/>
        </p:nvCxnSpPr>
        <p:spPr>
          <a:xfrm flipV="1">
            <a:off x="2185856" y="1869751"/>
            <a:ext cx="731911" cy="14283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krümmt 86">
            <a:extLst>
              <a:ext uri="{FF2B5EF4-FFF2-40B4-BE49-F238E27FC236}">
                <a16:creationId xmlns:a16="http://schemas.microsoft.com/office/drawing/2014/main" id="{9D7FFA2F-FAF3-437E-BEF7-7C44E8ADEDE5}"/>
              </a:ext>
            </a:extLst>
          </p:cNvPr>
          <p:cNvCxnSpPr>
            <a:stCxn id="34" idx="3"/>
            <a:endCxn id="47" idx="1"/>
          </p:cNvCxnSpPr>
          <p:nvPr/>
        </p:nvCxnSpPr>
        <p:spPr>
          <a:xfrm>
            <a:off x="2185856" y="3298055"/>
            <a:ext cx="4198648" cy="546331"/>
          </a:xfrm>
          <a:prstGeom prst="curvedConnector3">
            <a:avLst>
              <a:gd name="adj1" fmla="val 67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A3B6DF63-374C-4EE1-9B66-5D24A6E6CB98}"/>
              </a:ext>
            </a:extLst>
          </p:cNvPr>
          <p:cNvCxnSpPr>
            <a:stCxn id="34" idx="3"/>
            <a:endCxn id="45" idx="1"/>
          </p:cNvCxnSpPr>
          <p:nvPr/>
        </p:nvCxnSpPr>
        <p:spPr>
          <a:xfrm>
            <a:off x="2185856" y="3298055"/>
            <a:ext cx="1111361" cy="9420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06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FDAE49-430B-4448-B848-2469EC06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&amp; Data Management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BD031C-FB6E-462D-A850-2CC5014A0B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22465" y="4712361"/>
            <a:ext cx="5212609" cy="154737"/>
          </a:xfrm>
        </p:spPr>
        <p:txBody>
          <a:bodyPr/>
          <a:lstStyle/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78D3F6-510C-48B9-B0F1-1EE87D467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C78BE5B8-73C3-401B-8901-FA26594BF3F5}"/>
              </a:ext>
            </a:extLst>
          </p:cNvPr>
          <p:cNvSpPr/>
          <p:nvPr/>
        </p:nvSpPr>
        <p:spPr>
          <a:xfrm>
            <a:off x="2557729" y="1572402"/>
            <a:ext cx="3038764" cy="3598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Approval/ Compilation Process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E00B09A6-518E-415D-8017-BF86F8E62CCA}"/>
              </a:ext>
            </a:extLst>
          </p:cNvPr>
          <p:cNvSpPr/>
          <p:nvPr/>
        </p:nvSpPr>
        <p:spPr>
          <a:xfrm>
            <a:off x="2549236" y="2726268"/>
            <a:ext cx="3038764" cy="3696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Analysis/ Processing Process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45478ED-CF6D-46B7-8BED-A92C95C6B374}"/>
              </a:ext>
            </a:extLst>
          </p:cNvPr>
          <p:cNvSpPr/>
          <p:nvPr/>
        </p:nvSpPr>
        <p:spPr>
          <a:xfrm>
            <a:off x="2549236" y="3520274"/>
            <a:ext cx="3038764" cy="3696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Consumption Process</a:t>
            </a:r>
          </a:p>
        </p:txBody>
      </p:sp>
      <p:pic>
        <p:nvPicPr>
          <p:cNvPr id="10" name="Grafik 9" descr="Arzt">
            <a:extLst>
              <a:ext uri="{FF2B5EF4-FFF2-40B4-BE49-F238E27FC236}">
                <a16:creationId xmlns:a16="http://schemas.microsoft.com/office/drawing/2014/main" id="{F186540F-BE11-44F8-9CBE-78C59F64F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4012" y="739728"/>
            <a:ext cx="493910" cy="493910"/>
          </a:xfrm>
          <a:prstGeom prst="rect">
            <a:avLst/>
          </a:prstGeom>
        </p:spPr>
      </p:pic>
      <p:pic>
        <p:nvPicPr>
          <p:cNvPr id="12" name="Grafik 11" descr="Büroarbeiter">
            <a:extLst>
              <a:ext uri="{FF2B5EF4-FFF2-40B4-BE49-F238E27FC236}">
                <a16:creationId xmlns:a16="http://schemas.microsoft.com/office/drawing/2014/main" id="{82919FAC-A884-474F-AF7D-EE58B1541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07" y="4018052"/>
            <a:ext cx="456541" cy="456541"/>
          </a:xfrm>
          <a:prstGeom prst="rect">
            <a:avLst/>
          </a:prstGeom>
        </p:spPr>
      </p:pic>
      <p:pic>
        <p:nvPicPr>
          <p:cNvPr id="13" name="Grafik 12" descr="Büroarbeiter">
            <a:extLst>
              <a:ext uri="{FF2B5EF4-FFF2-40B4-BE49-F238E27FC236}">
                <a16:creationId xmlns:a16="http://schemas.microsoft.com/office/drawing/2014/main" id="{53620E15-791D-4E42-B376-E8E6B4745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9095" y="739893"/>
            <a:ext cx="478497" cy="478497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638DD6E-C5BA-4596-882F-852FDFF80A5C}"/>
              </a:ext>
            </a:extLst>
          </p:cNvPr>
          <p:cNvSpPr/>
          <p:nvPr/>
        </p:nvSpPr>
        <p:spPr>
          <a:xfrm>
            <a:off x="3923434" y="889667"/>
            <a:ext cx="757382" cy="310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System 1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5A4A75E-C34A-4D06-9ED1-7FA917CBBF2A}"/>
              </a:ext>
            </a:extLst>
          </p:cNvPr>
          <p:cNvSpPr/>
          <p:nvPr/>
        </p:nvSpPr>
        <p:spPr>
          <a:xfrm>
            <a:off x="4839111" y="889667"/>
            <a:ext cx="757382" cy="310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System 2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416075-57E1-431C-94C8-DFBC81922B3B}"/>
              </a:ext>
            </a:extLst>
          </p:cNvPr>
          <p:cNvSpPr/>
          <p:nvPr/>
        </p:nvSpPr>
        <p:spPr>
          <a:xfrm>
            <a:off x="5892057" y="888048"/>
            <a:ext cx="757382" cy="310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System </a:t>
            </a:r>
            <a:r>
              <a:rPr lang="en-US" sz="1000" dirty="0" err="1"/>
              <a:t>i</a:t>
            </a:r>
            <a:endParaRPr lang="en-US" sz="1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D16C19-6B3A-4E9D-9B79-6C7B2984FDCF}"/>
              </a:ext>
            </a:extLst>
          </p:cNvPr>
          <p:cNvSpPr txBox="1"/>
          <p:nvPr/>
        </p:nvSpPr>
        <p:spPr>
          <a:xfrm>
            <a:off x="1948252" y="844982"/>
            <a:ext cx="57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User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0BA75D3-B463-4A0A-90B2-FDEE22DB96E5}"/>
              </a:ext>
            </a:extLst>
          </p:cNvPr>
          <p:cNvSpPr txBox="1"/>
          <p:nvPr/>
        </p:nvSpPr>
        <p:spPr>
          <a:xfrm>
            <a:off x="2887508" y="833528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User 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AF28A9-E20F-43D3-9588-634D98725461}"/>
              </a:ext>
            </a:extLst>
          </p:cNvPr>
          <p:cNvSpPr txBox="1"/>
          <p:nvPr/>
        </p:nvSpPr>
        <p:spPr>
          <a:xfrm>
            <a:off x="2722465" y="833528"/>
            <a:ext cx="25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3287BDC-E041-4F30-93D8-5D774E9A9803}"/>
              </a:ext>
            </a:extLst>
          </p:cNvPr>
          <p:cNvSpPr txBox="1"/>
          <p:nvPr/>
        </p:nvSpPr>
        <p:spPr>
          <a:xfrm>
            <a:off x="5635749" y="920061"/>
            <a:ext cx="25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B0B49D-513F-49D1-9BDB-968CE9292F58}"/>
              </a:ext>
            </a:extLst>
          </p:cNvPr>
          <p:cNvSpPr/>
          <p:nvPr/>
        </p:nvSpPr>
        <p:spPr>
          <a:xfrm>
            <a:off x="3704866" y="2184918"/>
            <a:ext cx="1076805" cy="359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System x…</a:t>
            </a:r>
          </a:p>
        </p:txBody>
      </p:sp>
      <p:sp>
        <p:nvSpPr>
          <p:cNvPr id="22" name="Pfeil: Chevron 21">
            <a:extLst>
              <a:ext uri="{FF2B5EF4-FFF2-40B4-BE49-F238E27FC236}">
                <a16:creationId xmlns:a16="http://schemas.microsoft.com/office/drawing/2014/main" id="{3F77A35C-F1F8-4C30-A8C2-B23FDDFF04AD}"/>
              </a:ext>
            </a:extLst>
          </p:cNvPr>
          <p:cNvSpPr/>
          <p:nvPr/>
        </p:nvSpPr>
        <p:spPr>
          <a:xfrm>
            <a:off x="2596985" y="4592249"/>
            <a:ext cx="3038764" cy="3696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[…]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F9C092-B5A9-4279-8D3D-CDD6D0489939}"/>
              </a:ext>
            </a:extLst>
          </p:cNvPr>
          <p:cNvSpPr/>
          <p:nvPr/>
        </p:nvSpPr>
        <p:spPr>
          <a:xfrm>
            <a:off x="3589071" y="4140618"/>
            <a:ext cx="959094" cy="280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System 1…n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2DFB51F-FB68-4142-A9EE-83CAD24506F1}"/>
              </a:ext>
            </a:extLst>
          </p:cNvPr>
          <p:cNvSpPr txBox="1"/>
          <p:nvPr/>
        </p:nvSpPr>
        <p:spPr>
          <a:xfrm>
            <a:off x="5010551" y="4160097"/>
            <a:ext cx="75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User 1…m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83BF9CD2-9C03-4D45-AD69-496F22334B2C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rot="16200000" flipV="1">
            <a:off x="3534675" y="1119930"/>
            <a:ext cx="338764" cy="566179"/>
          </a:xfrm>
          <a:prstGeom prst="bentConnector3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C898C799-D244-444F-BA25-FA2F24770F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20739" y="715231"/>
            <a:ext cx="354012" cy="1378802"/>
          </a:xfrm>
          <a:prstGeom prst="bentConnector3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AA7F695-83EF-4582-AD6B-5904EE35D25B}"/>
              </a:ext>
            </a:extLst>
          </p:cNvPr>
          <p:cNvSpPr txBox="1"/>
          <p:nvPr/>
        </p:nvSpPr>
        <p:spPr>
          <a:xfrm>
            <a:off x="1345252" y="1266521"/>
            <a:ext cx="1206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enter</a:t>
            </a:r>
            <a:r>
              <a:rPr lang="de-DE" sz="1000" dirty="0"/>
              <a:t> </a:t>
            </a:r>
            <a:r>
              <a:rPr lang="de-DE" sz="1000" dirty="0" err="1"/>
              <a:t>info</a:t>
            </a:r>
            <a:r>
              <a:rPr lang="de-DE" sz="1000" dirty="0"/>
              <a:t> 1..a&gt;&gt;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26282662-0B1F-4FF3-A3C5-BE71C4E1AC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68315" y="1228915"/>
            <a:ext cx="371996" cy="314979"/>
          </a:xfrm>
          <a:prstGeom prst="bentConnector3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9ABDF583-7057-423D-AED6-A1F8C6BCAC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8756" y="771076"/>
            <a:ext cx="371996" cy="1230656"/>
          </a:xfrm>
          <a:prstGeom prst="bentConnector3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1195ED7D-09F2-46F9-9A76-0D63112F36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2972" y="243794"/>
            <a:ext cx="373615" cy="2283602"/>
          </a:xfrm>
          <a:prstGeom prst="bentConnector3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00E4F11-3D66-4D01-9C1E-C9D078ADAE8A}"/>
              </a:ext>
            </a:extLst>
          </p:cNvPr>
          <p:cNvSpPr txBox="1"/>
          <p:nvPr/>
        </p:nvSpPr>
        <p:spPr>
          <a:xfrm>
            <a:off x="5526952" y="1353277"/>
            <a:ext cx="12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&lt;&lt;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used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&gt;&gt;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3125DC5-73AD-447F-92FA-8C51EE826D12}"/>
              </a:ext>
            </a:extLst>
          </p:cNvPr>
          <p:cNvSpPr/>
          <p:nvPr/>
        </p:nvSpPr>
        <p:spPr>
          <a:xfrm>
            <a:off x="7119702" y="977016"/>
            <a:ext cx="1006764" cy="24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/>
              <a:t>Data Set 1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9C3E80F-10E2-431D-AF2D-BDDE1D5244FD}"/>
              </a:ext>
            </a:extLst>
          </p:cNvPr>
          <p:cNvSpPr/>
          <p:nvPr/>
        </p:nvSpPr>
        <p:spPr>
          <a:xfrm>
            <a:off x="7119702" y="1220597"/>
            <a:ext cx="1006764" cy="730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 1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 2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 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51F4533-A4C8-40B3-80B3-CCA26D119992}"/>
              </a:ext>
            </a:extLst>
          </p:cNvPr>
          <p:cNvCxnSpPr>
            <a:cxnSpLocks/>
          </p:cNvCxnSpPr>
          <p:nvPr/>
        </p:nvCxnSpPr>
        <p:spPr>
          <a:xfrm>
            <a:off x="5596493" y="1724624"/>
            <a:ext cx="1523209" cy="4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6E2CAC73-9D44-4388-B5FE-7489536E5168}"/>
              </a:ext>
            </a:extLst>
          </p:cNvPr>
          <p:cNvSpPr txBox="1"/>
          <p:nvPr/>
        </p:nvSpPr>
        <p:spPr>
          <a:xfrm>
            <a:off x="5804099" y="1641284"/>
            <a:ext cx="1006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outcome</a:t>
            </a:r>
            <a:r>
              <a:rPr lang="de-DE" sz="1000" dirty="0"/>
              <a:t>&gt;&gt;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63DBA48-E56B-46F6-9E6F-1D5669EE479D}"/>
              </a:ext>
            </a:extLst>
          </p:cNvPr>
          <p:cNvCxnSpPr>
            <a:stCxn id="21" idx="2"/>
          </p:cNvCxnSpPr>
          <p:nvPr/>
        </p:nvCxnSpPr>
        <p:spPr>
          <a:xfrm>
            <a:off x="4243269" y="2544778"/>
            <a:ext cx="47988" cy="18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D987936-7361-4551-9F05-E32392AB40E2}"/>
              </a:ext>
            </a:extLst>
          </p:cNvPr>
          <p:cNvSpPr txBox="1"/>
          <p:nvPr/>
        </p:nvSpPr>
        <p:spPr>
          <a:xfrm>
            <a:off x="4254313" y="2509480"/>
            <a:ext cx="12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&lt;&lt; … &gt;&gt;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9D3C8FD-185A-4525-A9D9-1C4BA6F470ED}"/>
              </a:ext>
            </a:extLst>
          </p:cNvPr>
          <p:cNvSpPr/>
          <p:nvPr/>
        </p:nvSpPr>
        <p:spPr>
          <a:xfrm>
            <a:off x="7118168" y="2333188"/>
            <a:ext cx="1006764" cy="24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/>
              <a:t>Data Set …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F01CA5A-9E95-4AFB-A231-2976E1C8B5F0}"/>
              </a:ext>
            </a:extLst>
          </p:cNvPr>
          <p:cNvSpPr/>
          <p:nvPr/>
        </p:nvSpPr>
        <p:spPr>
          <a:xfrm>
            <a:off x="7118168" y="2576770"/>
            <a:ext cx="1006764" cy="519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 x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ED5DC67D-ABCA-487A-87AE-A4A9012BA4A4}"/>
              </a:ext>
            </a:extLst>
          </p:cNvPr>
          <p:cNvCxnSpPr>
            <a:cxnSpLocks/>
          </p:cNvCxnSpPr>
          <p:nvPr/>
        </p:nvCxnSpPr>
        <p:spPr>
          <a:xfrm>
            <a:off x="5600156" y="2883298"/>
            <a:ext cx="1523209" cy="4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9182BDE2-2448-4894-9A38-80359DD6A72F}"/>
              </a:ext>
            </a:extLst>
          </p:cNvPr>
          <p:cNvSpPr txBox="1"/>
          <p:nvPr/>
        </p:nvSpPr>
        <p:spPr>
          <a:xfrm>
            <a:off x="5807762" y="2799958"/>
            <a:ext cx="1006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outcome</a:t>
            </a:r>
            <a:r>
              <a:rPr lang="de-DE" sz="1000" dirty="0"/>
              <a:t>&gt;&gt;</a:t>
            </a:r>
          </a:p>
        </p:txBody>
      </p: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3F287B1F-0DC9-40C9-9181-A21AC273E9A7}"/>
              </a:ext>
            </a:extLst>
          </p:cNvPr>
          <p:cNvCxnSpPr>
            <a:stCxn id="38" idx="2"/>
            <a:endCxn id="7" idx="1"/>
          </p:cNvCxnSpPr>
          <p:nvPr/>
        </p:nvCxnSpPr>
        <p:spPr>
          <a:xfrm rot="5400000">
            <a:off x="4698502" y="-13464"/>
            <a:ext cx="960166" cy="4888998"/>
          </a:xfrm>
          <a:prstGeom prst="bentConnector4">
            <a:avLst>
              <a:gd name="adj1" fmla="val 17287"/>
              <a:gd name="adj2" fmla="val 119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A6CCFA7A-72AB-45E0-84D1-CAB59FEE9371}"/>
              </a:ext>
            </a:extLst>
          </p:cNvPr>
          <p:cNvSpPr txBox="1"/>
          <p:nvPr/>
        </p:nvSpPr>
        <p:spPr>
          <a:xfrm>
            <a:off x="1345252" y="2352689"/>
            <a:ext cx="1006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input</a:t>
            </a:r>
            <a:r>
              <a:rPr lang="de-DE" sz="1000" dirty="0"/>
              <a:t> &gt;&gt;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ACBDB85B-442C-4B55-9842-2691DF38A453}"/>
              </a:ext>
            </a:extLst>
          </p:cNvPr>
          <p:cNvCxnSpPr>
            <a:stCxn id="49" idx="2"/>
            <a:endCxn id="8" idx="1"/>
          </p:cNvCxnSpPr>
          <p:nvPr/>
        </p:nvCxnSpPr>
        <p:spPr>
          <a:xfrm rot="5400000">
            <a:off x="4873240" y="956814"/>
            <a:ext cx="609156" cy="4887464"/>
          </a:xfrm>
          <a:prstGeom prst="bentConnector4">
            <a:avLst>
              <a:gd name="adj1" fmla="val 34827"/>
              <a:gd name="adj2" fmla="val 118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AD1E869C-148D-4A65-947A-16AEBF09CD0C}"/>
              </a:ext>
            </a:extLst>
          </p:cNvPr>
          <p:cNvSpPr txBox="1"/>
          <p:nvPr/>
        </p:nvSpPr>
        <p:spPr>
          <a:xfrm>
            <a:off x="1404144" y="3381470"/>
            <a:ext cx="1006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input</a:t>
            </a:r>
            <a:r>
              <a:rPr lang="de-DE" sz="1000" dirty="0"/>
              <a:t> &gt;&gt;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6025910-7FDB-4477-A34B-4E140AD1F22C}"/>
              </a:ext>
            </a:extLst>
          </p:cNvPr>
          <p:cNvSpPr/>
          <p:nvPr/>
        </p:nvSpPr>
        <p:spPr>
          <a:xfrm>
            <a:off x="7123365" y="3859582"/>
            <a:ext cx="1006764" cy="24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/>
              <a:t>Data  …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19AC3E4-A5DF-4ABC-A617-5968C2F610E5}"/>
              </a:ext>
            </a:extLst>
          </p:cNvPr>
          <p:cNvSpPr/>
          <p:nvPr/>
        </p:nvSpPr>
        <p:spPr>
          <a:xfrm>
            <a:off x="7123365" y="4103164"/>
            <a:ext cx="1006764" cy="519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AB37A61-7B0C-4E92-8513-221583FAA224}"/>
              </a:ext>
            </a:extLst>
          </p:cNvPr>
          <p:cNvSpPr txBox="1"/>
          <p:nvPr/>
        </p:nvSpPr>
        <p:spPr>
          <a:xfrm>
            <a:off x="3355780" y="3881369"/>
            <a:ext cx="12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&lt;&lt;</a:t>
            </a:r>
            <a:r>
              <a:rPr lang="de-DE" sz="1000" dirty="0" err="1"/>
              <a:t>uses</a:t>
            </a:r>
            <a:r>
              <a:rPr lang="de-DE" sz="1000" dirty="0"/>
              <a:t>&gt;&gt;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F50F54B-FDE9-46EA-BAE0-D31B85C7995E}"/>
              </a:ext>
            </a:extLst>
          </p:cNvPr>
          <p:cNvSpPr txBox="1"/>
          <p:nvPr/>
        </p:nvSpPr>
        <p:spPr>
          <a:xfrm>
            <a:off x="4810004" y="3878213"/>
            <a:ext cx="1466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&lt;&lt;</a:t>
            </a:r>
            <a:r>
              <a:rPr lang="de-DE" sz="1000" dirty="0" err="1"/>
              <a:t>provides</a:t>
            </a:r>
            <a:r>
              <a:rPr lang="de-DE" sz="1000" dirty="0"/>
              <a:t> </a:t>
            </a:r>
            <a:r>
              <a:rPr lang="de-DE" sz="1000" dirty="0" err="1"/>
              <a:t>info</a:t>
            </a:r>
            <a:r>
              <a:rPr lang="de-DE" sz="1000" dirty="0"/>
              <a:t> x,…&gt;&gt;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4E19B36E-E2A0-41B0-A78E-D0A228B1466D}"/>
              </a:ext>
            </a:extLst>
          </p:cNvPr>
          <p:cNvCxnSpPr/>
          <p:nvPr/>
        </p:nvCxnSpPr>
        <p:spPr>
          <a:xfrm>
            <a:off x="4829660" y="3853029"/>
            <a:ext cx="0" cy="25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218A18B-6B84-4A09-A1DA-D37EE0E87F5E}"/>
              </a:ext>
            </a:extLst>
          </p:cNvPr>
          <p:cNvCxnSpPr/>
          <p:nvPr/>
        </p:nvCxnSpPr>
        <p:spPr>
          <a:xfrm>
            <a:off x="4068618" y="3885590"/>
            <a:ext cx="0" cy="25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857F6436-47D2-407A-A9A7-9AD0D27CECBB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894012" y="2961277"/>
            <a:ext cx="1953508" cy="1703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FE8A23B-EC3C-44B1-A61D-25964AB436D7}"/>
              </a:ext>
            </a:extLst>
          </p:cNvPr>
          <p:cNvSpPr txBox="1"/>
          <p:nvPr/>
        </p:nvSpPr>
        <p:spPr>
          <a:xfrm>
            <a:off x="595041" y="4010912"/>
            <a:ext cx="1006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&lt;&lt; </a:t>
            </a:r>
            <a:r>
              <a:rPr lang="de-DE" sz="1000" dirty="0" err="1"/>
              <a:t>input</a:t>
            </a:r>
            <a:r>
              <a:rPr lang="de-DE" sz="1000" dirty="0"/>
              <a:t> &gt;&gt;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A613049-BE78-4651-B7D1-C78E42B5B6A2}"/>
              </a:ext>
            </a:extLst>
          </p:cNvPr>
          <p:cNvSpPr txBox="1"/>
          <p:nvPr/>
        </p:nvSpPr>
        <p:spPr>
          <a:xfrm>
            <a:off x="855647" y="2682556"/>
            <a:ext cx="3025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b="1" dirty="0"/>
              <a:t>…</a:t>
            </a:r>
          </a:p>
        </p:txBody>
      </p: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5E849F67-31A2-4D22-9560-5FF6E8B6887E}"/>
              </a:ext>
            </a:extLst>
          </p:cNvPr>
          <p:cNvCxnSpPr>
            <a:stCxn id="22" idx="3"/>
            <a:endCxn id="62" idx="2"/>
          </p:cNvCxnSpPr>
          <p:nvPr/>
        </p:nvCxnSpPr>
        <p:spPr>
          <a:xfrm flipV="1">
            <a:off x="5635749" y="4622362"/>
            <a:ext cx="1990998" cy="154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C39F1B85-59F7-4441-9107-A0E144551CF8}"/>
              </a:ext>
            </a:extLst>
          </p:cNvPr>
          <p:cNvSpPr txBox="1"/>
          <p:nvPr/>
        </p:nvSpPr>
        <p:spPr>
          <a:xfrm>
            <a:off x="5964196" y="4652475"/>
            <a:ext cx="14667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Optional &lt;&lt; </a:t>
            </a:r>
            <a:r>
              <a:rPr lang="de-DE" sz="1000" dirty="0" err="1"/>
              <a:t>outcome</a:t>
            </a:r>
            <a:r>
              <a:rPr lang="de-DE" sz="1000" dirty="0"/>
              <a:t> &gt;&gt;</a:t>
            </a:r>
          </a:p>
        </p:txBody>
      </p:sp>
    </p:spTree>
    <p:extLst>
      <p:ext uri="{BB962C8B-B14F-4D97-AF65-F5344CB8AC3E}">
        <p14:creationId xmlns:p14="http://schemas.microsoft.com/office/powerpoint/2010/main" val="1004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43DA11A-81FC-46C5-94C5-A7D40792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Developed by Rationale Software in 1994/1995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Adopted by Object Management Group in 1997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2005, UML was published by International Organization for Standardization (ISO) as an approved ISO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Latest version UML 2.5.1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hlinkClick r:id="rId2"/>
              </a:rPr>
              <a:t>"UML 2.5.1 specification"</a:t>
            </a:r>
            <a:r>
              <a:rPr lang="en-US" sz="1800" dirty="0"/>
              <a:t>. Omg.org. Retrieved 24 October 2018.</a:t>
            </a:r>
          </a:p>
          <a:p>
            <a:pPr marL="700088" lvl="2" indent="-342900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032FF0-36EE-485B-AC06-339BB91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Modelling Language (UML)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5E9BF-68D5-4866-B724-35DEA803C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59B5B-5E5F-49F0-A9A1-4F945436C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7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43DA11A-81FC-46C5-94C5-A7D40792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 diagrams:</a:t>
            </a:r>
          </a:p>
          <a:p>
            <a:pPr marL="700088" lvl="2" indent="-342900"/>
            <a:r>
              <a:rPr lang="en-US" sz="1400" dirty="0"/>
              <a:t>Component diagram</a:t>
            </a:r>
          </a:p>
          <a:p>
            <a:pPr marL="700088" lvl="2" indent="-342900"/>
            <a:r>
              <a:rPr lang="en-US" sz="1400" dirty="0"/>
              <a:t>Class diagram (domain class model)</a:t>
            </a:r>
          </a:p>
          <a:p>
            <a:pPr marL="700088" lvl="2" indent="-342900"/>
            <a:r>
              <a:rPr lang="en-US" sz="1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Behavior diagrams:</a:t>
            </a:r>
          </a:p>
          <a:p>
            <a:pPr marL="700088" lvl="2" indent="-342900"/>
            <a:r>
              <a:rPr lang="en-US" sz="1400" dirty="0"/>
              <a:t>Activity diagram</a:t>
            </a:r>
          </a:p>
          <a:p>
            <a:pPr marL="700088" lvl="2" indent="-342900"/>
            <a:r>
              <a:rPr lang="en-US" sz="1400" dirty="0"/>
              <a:t>Use case diagram</a:t>
            </a:r>
          </a:p>
          <a:p>
            <a:pPr marL="700088" lvl="2" indent="-342900"/>
            <a:r>
              <a:rPr lang="en-US" sz="1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Communication diagrams:</a:t>
            </a:r>
          </a:p>
          <a:p>
            <a:pPr marL="700088" lvl="2" indent="-342900"/>
            <a:r>
              <a:rPr lang="en-US" sz="1400" dirty="0"/>
              <a:t>Sequence diagram</a:t>
            </a:r>
          </a:p>
          <a:p>
            <a:pPr marL="700088" lvl="2" indent="-342900"/>
            <a:r>
              <a:rPr lang="en-US" sz="1400" dirty="0"/>
              <a:t>…</a:t>
            </a:r>
          </a:p>
          <a:p>
            <a:pPr marL="700088" lvl="2" indent="-342900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032FF0-36EE-485B-AC06-339BB91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different types of diagrams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5E9BF-68D5-4866-B724-35DEA803C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859B5B-5E5F-49F0-A9A1-4F945436C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B24B5D-48D3-42FF-8562-3491D117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 component diagram depicts how components are wired together to form larger components or software systems.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3A2E2E-A89E-4941-8689-CD30AFA5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Component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BA87AB-6DF7-4960-8710-65FB1E0666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EC6C5D-A33F-4719-A291-872596A2B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287AFE-6C61-4D6C-BFB9-015276DF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47" y="1999035"/>
            <a:ext cx="7420744" cy="16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972FD4-2347-44F3-A7EF-03822CE9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Component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BC5863-2C7B-4C49-87CF-2816A4AC7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09E50A-416A-44FF-A911-3CE3F0457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843BD0-8F5A-45CD-92D0-638EA32B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2" y="821803"/>
            <a:ext cx="7526882" cy="174994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BD9E1C-30B0-4067-F301-E405EF4B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88" y="1927034"/>
            <a:ext cx="438807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690810-C4F9-4909-9DD5-451FA7A96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73" y="997199"/>
            <a:ext cx="7524500" cy="3602509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/>
              <a:t>Thomas Berger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What is a use scenario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What is a wireframe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Why is prototyping important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400" noProof="1"/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endParaRPr lang="de-DE" sz="1200" noProof="1"/>
          </a:p>
          <a:p>
            <a:pPr marL="357188" lvl="4">
              <a:spcAft>
                <a:spcPts val="600"/>
              </a:spcAft>
            </a:pPr>
            <a:endParaRPr lang="de-DE" sz="1200" noProof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32B9206-613C-42CD-9344-72F6A9511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Thomas Berger| Folientitel in Kurzform</a:t>
            </a:r>
          </a:p>
        </p:txBody>
      </p:sp>
    </p:spTree>
    <p:extLst>
      <p:ext uri="{BB962C8B-B14F-4D97-AF65-F5344CB8AC3E}">
        <p14:creationId xmlns:p14="http://schemas.microsoft.com/office/powerpoint/2010/main" val="36304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972FD4-2347-44F3-A7EF-03822CE9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Component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BC5863-2C7B-4C49-87CF-2816A4AC7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09E50A-416A-44FF-A911-3CE3F0457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64DC06-E24F-40CC-B546-3D867A10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3" y="1023815"/>
            <a:ext cx="7697285" cy="27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96764B-4D14-407F-8E44-9956E45F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Component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EF3F1D-7C95-4CAF-89AA-E82ACCE62C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C0A7C-3D0D-40CF-97E9-70CE3B028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AA9390-C94C-4AC0-9D58-9C55D363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48" y="762597"/>
            <a:ext cx="4108661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C62D7ED-8525-4585-A4AA-7CA103D4D14B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FFC35301-6738-4DFD-ABB6-1D05CE9E8173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Interface Specification</a:t>
            </a: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EDB901D7-8370-47A6-A647-0238F9A88499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81B0741A-E21B-42BA-ADD5-B8E740803AEF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B9D412F3-EB69-4CFD-8873-FEB2A8D30FAB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B752CD87-1EFC-4B9A-BC57-7E885B00712C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3E30721A-4C1C-4E2B-9A3A-B2E7E2304EF4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63A76028-B24B-4F0B-9938-B2EDC1823808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08B04988-4890-4A9D-99F5-71717A6D9455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F83B41FD-6507-4FF0-9791-DBF5357D0520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640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B24B5D-48D3-42FF-8562-3491D117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 shows object interactions arranged in time sequence.</a:t>
            </a:r>
          </a:p>
          <a:p>
            <a:endParaRPr lang="en-US" dirty="0"/>
          </a:p>
          <a:p>
            <a:r>
              <a:rPr lang="en-US" dirty="0"/>
              <a:t>A system sequence diagram should specify and show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External actors</a:t>
            </a:r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Messages (methods) invoked by these actors</a:t>
            </a:r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Return values (if any) associated with previous messages</a:t>
            </a:r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Indication of any loops or iteration area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3A2E2E-A89E-4941-8689-CD30AFA5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Sequence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BA87AB-6DF7-4960-8710-65FB1E0666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EC6C5D-A33F-4719-A291-872596A2B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E015F2-5CB1-4CEE-9341-5011EFFC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02" y="2127227"/>
            <a:ext cx="298465" cy="4445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C4394E-82DB-4DDD-8A13-67677F15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31" y="2127227"/>
            <a:ext cx="603281" cy="43817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1937A1B-F03F-4CFF-A4EB-0A51CE9447D0}"/>
              </a:ext>
            </a:extLst>
          </p:cNvPr>
          <p:cNvCxnSpPr/>
          <p:nvPr/>
        </p:nvCxnSpPr>
        <p:spPr>
          <a:xfrm>
            <a:off x="4451927" y="2864124"/>
            <a:ext cx="1671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99EA36-86D7-4C4F-B77A-2EBB54CC70A9}"/>
              </a:ext>
            </a:extLst>
          </p:cNvPr>
          <p:cNvSpPr txBox="1"/>
          <p:nvPr/>
        </p:nvSpPr>
        <p:spPr>
          <a:xfrm>
            <a:off x="4215444" y="2591437"/>
            <a:ext cx="2365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Method </a:t>
            </a:r>
            <a:r>
              <a:rPr lang="de-DE" sz="1000" dirty="0" err="1"/>
              <a:t>name</a:t>
            </a:r>
            <a:r>
              <a:rPr lang="de-DE" sz="1000" dirty="0"/>
              <a:t> (optional </a:t>
            </a:r>
            <a:r>
              <a:rPr lang="de-DE" sz="1000" dirty="0" err="1"/>
              <a:t>parameter</a:t>
            </a:r>
            <a:r>
              <a:rPr lang="de-DE" sz="1000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D56CE2E-5E81-4CDA-AF93-60C31B8EEF91}"/>
              </a:ext>
            </a:extLst>
          </p:cNvPr>
          <p:cNvSpPr txBox="1"/>
          <p:nvPr/>
        </p:nvSpPr>
        <p:spPr>
          <a:xfrm>
            <a:off x="6666155" y="3820168"/>
            <a:ext cx="7849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Return </a:t>
            </a:r>
            <a:r>
              <a:rPr lang="de-DE" sz="1000" dirty="0" err="1"/>
              <a:t>message</a:t>
            </a:r>
            <a:endParaRPr lang="de-DE" sz="10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E778BBD-FF6D-411B-B8A4-B5C155ECB34D}"/>
              </a:ext>
            </a:extLst>
          </p:cNvPr>
          <p:cNvCxnSpPr>
            <a:cxnSpLocks/>
          </p:cNvCxnSpPr>
          <p:nvPr/>
        </p:nvCxnSpPr>
        <p:spPr>
          <a:xfrm flipH="1">
            <a:off x="5246254" y="3489581"/>
            <a:ext cx="100676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E793F9-A4AE-49E4-8596-AD9BE0DB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53" y="3647980"/>
            <a:ext cx="1930833" cy="14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B490890-C789-4D52-A1A7-7825CD6BD9DE}"/>
              </a:ext>
            </a:extLst>
          </p:cNvPr>
          <p:cNvSpPr txBox="1"/>
          <p:nvPr/>
        </p:nvSpPr>
        <p:spPr>
          <a:xfrm>
            <a:off x="5287818" y="3218712"/>
            <a:ext cx="2365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Return </a:t>
            </a:r>
            <a:r>
              <a:rPr lang="de-DE" sz="1000" dirty="0" err="1"/>
              <a:t>message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768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6DBC2F-D30B-45B4-A5C5-34DE0488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Sequence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4AABA6-D637-407A-BC12-D3FF439F8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0D8A24-102D-44C5-B9AA-D93A2590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0C3554-036A-4D51-A7D7-76CE1F54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32" y="1174807"/>
            <a:ext cx="3143412" cy="30862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D53334-103C-4241-92BC-78B4CA4B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800" y="742856"/>
            <a:ext cx="4248368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C62D7ED-8525-4585-A4AA-7CA103D4D14B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FFC35301-6738-4DFD-ABB6-1D05CE9E8173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EDB901D7-8370-47A6-A647-0238F9A88499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81B0741A-E21B-42BA-ADD5-B8E740803AEF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Software Requirement Specification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9A4E8FB9-9E1E-4AF8-9FB2-319082BE8C27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C0C4A531-01B3-4171-A77F-F32BDC8D5277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13D13632-3FA4-4718-AF72-78EA13D151DC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947357BE-2059-4D1E-B04C-D00D12F95068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30D9734E-B245-40F9-B083-087A98DED0FB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60C86581-DCB2-4657-97C6-A3DE33AB44EE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77724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54F23-0B26-4FE5-B1AD-066331D62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864856"/>
            <a:ext cx="8403528" cy="34200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rgbClr val="000000"/>
                </a:solidFill>
              </a:rPr>
              <a:t>A use case diagram is a graphical depiction of a user's possible interactions with a system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93098A-2A9E-44BE-A573-F9E18145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6401"/>
            <a:ext cx="8064000" cy="436017"/>
          </a:xfrm>
        </p:spPr>
        <p:txBody>
          <a:bodyPr/>
          <a:lstStyle/>
          <a:p>
            <a:r>
              <a:rPr lang="de-DE" dirty="0"/>
              <a:t>Use Case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483F2F-F026-48B6-A84F-5665EADB4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Referent_in</a:t>
            </a:r>
            <a:r>
              <a:rPr lang="de-DE" dirty="0"/>
              <a:t> ergänzen bitte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006AE-8DCC-45E8-A7D3-5F5BA0A2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762D0-0DD8-407C-AA6F-84F8A0CD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6" y="1115221"/>
            <a:ext cx="5263139" cy="40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ECA0D1-000F-460D-A491-4DBD765C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</a:t>
            </a:r>
            <a:r>
              <a:rPr lang="en-US" dirty="0" err="1"/>
              <a:t>Webshop</a:t>
            </a:r>
            <a:r>
              <a:rPr lang="en-US" dirty="0"/>
              <a:t> Hotel Booking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BA5C64-706B-4820-866B-F6A71636B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656575-8DD2-476B-982B-11111FCE4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D867C5-8837-403B-802F-61CCC74E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8" y="2451114"/>
            <a:ext cx="241312" cy="40007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966A2D5-BCE5-40E4-92E3-F938C8815F9E}"/>
              </a:ext>
            </a:extLst>
          </p:cNvPr>
          <p:cNvSpPr/>
          <p:nvPr/>
        </p:nvSpPr>
        <p:spPr>
          <a:xfrm>
            <a:off x="1423776" y="1150374"/>
            <a:ext cx="4385188" cy="2998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11737C5-5266-4243-9C68-4B107B792F93}"/>
              </a:ext>
            </a:extLst>
          </p:cNvPr>
          <p:cNvSpPr/>
          <p:nvPr/>
        </p:nvSpPr>
        <p:spPr>
          <a:xfrm>
            <a:off x="1423776" y="1149508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Website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A07C36D-79AF-4ED0-BDCD-0113B36F7D5B}"/>
              </a:ext>
            </a:extLst>
          </p:cNvPr>
          <p:cNvSpPr/>
          <p:nvPr/>
        </p:nvSpPr>
        <p:spPr>
          <a:xfrm>
            <a:off x="1548882" y="2026948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Display Landing Page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0B2456E-3ECC-400E-A9F9-368525B1D804}"/>
              </a:ext>
            </a:extLst>
          </p:cNvPr>
          <p:cNvSpPr/>
          <p:nvPr/>
        </p:nvSpPr>
        <p:spPr>
          <a:xfrm>
            <a:off x="3150984" y="2942375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Display Data Privacy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75DA2F8-53EB-4D55-9D78-CCB17CB65414}"/>
              </a:ext>
            </a:extLst>
          </p:cNvPr>
          <p:cNvSpPr/>
          <p:nvPr/>
        </p:nvSpPr>
        <p:spPr>
          <a:xfrm>
            <a:off x="3150984" y="3575291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Sign-in as Hotel Manager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900C7A7-0E86-4D06-B4A8-84D8FA317AA6}"/>
              </a:ext>
            </a:extLst>
          </p:cNvPr>
          <p:cNvSpPr/>
          <p:nvPr/>
        </p:nvSpPr>
        <p:spPr>
          <a:xfrm>
            <a:off x="3164940" y="1257230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CBFC52-6C75-45E8-A626-AF07C7542D06}"/>
              </a:ext>
            </a:extLst>
          </p:cNvPr>
          <p:cNvSpPr/>
          <p:nvPr/>
        </p:nvSpPr>
        <p:spPr>
          <a:xfrm>
            <a:off x="3164940" y="1823264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Search for hotel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00DD998-6C2B-459F-B879-D5813001D0E6}"/>
              </a:ext>
            </a:extLst>
          </p:cNvPr>
          <p:cNvSpPr/>
          <p:nvPr/>
        </p:nvSpPr>
        <p:spPr>
          <a:xfrm>
            <a:off x="3164940" y="2397186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Display Popular Destinations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801A7EA-C6F6-476A-A712-9DCAB41F761B}"/>
              </a:ext>
            </a:extLst>
          </p:cNvPr>
          <p:cNvSpPr/>
          <p:nvPr/>
        </p:nvSpPr>
        <p:spPr>
          <a:xfrm>
            <a:off x="4622495" y="1373969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Pick a date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7AB78F8-7CA9-4237-B66A-267EB9DC460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94821" y="2649793"/>
            <a:ext cx="62895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2154DD9E-5D63-4AE1-BD09-6ECC04CF1D5E}"/>
              </a:ext>
            </a:extLst>
          </p:cNvPr>
          <p:cNvSpPr/>
          <p:nvPr/>
        </p:nvSpPr>
        <p:spPr>
          <a:xfrm>
            <a:off x="4622495" y="1950080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Search for a destination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359F178-F901-459D-9449-C303EBE8AFB7}"/>
              </a:ext>
            </a:extLst>
          </p:cNvPr>
          <p:cNvSpPr/>
          <p:nvPr/>
        </p:nvSpPr>
        <p:spPr>
          <a:xfrm>
            <a:off x="4622495" y="2526191"/>
            <a:ext cx="991165" cy="471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Specify </a:t>
            </a:r>
            <a:r>
              <a:rPr lang="en-US" sz="800" dirty="0" err="1">
                <a:solidFill>
                  <a:schemeClr val="tx1"/>
                </a:solidFill>
              </a:rPr>
              <a:t>travellers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ED14F74F-DFC8-49AB-B118-4A741B932F30}"/>
              </a:ext>
            </a:extLst>
          </p:cNvPr>
          <p:cNvCxnSpPr>
            <a:stCxn id="9" idx="6"/>
            <a:endCxn id="12" idx="2"/>
          </p:cNvCxnSpPr>
          <p:nvPr/>
        </p:nvCxnSpPr>
        <p:spPr>
          <a:xfrm flipV="1">
            <a:off x="2540047" y="1493204"/>
            <a:ext cx="624893" cy="7697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34F66E9-97C1-4F75-9759-73158EDA23C6}"/>
              </a:ext>
            </a:extLst>
          </p:cNvPr>
          <p:cNvCxnSpPr>
            <a:stCxn id="9" idx="6"/>
            <a:endCxn id="13" idx="2"/>
          </p:cNvCxnSpPr>
          <p:nvPr/>
        </p:nvCxnSpPr>
        <p:spPr>
          <a:xfrm flipV="1">
            <a:off x="2540047" y="2059238"/>
            <a:ext cx="624893" cy="203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D8E3AB0B-5DC7-428A-940F-725F202C094F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540047" y="2262922"/>
            <a:ext cx="624893" cy="370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93D224FC-A178-424A-923B-0CB920DC8F37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2540047" y="2262922"/>
            <a:ext cx="610937" cy="915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B6F1B280-132E-4B38-AD26-CBC29E802832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2540047" y="2262922"/>
            <a:ext cx="610937" cy="1548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E575E058-A491-4ACE-A613-7A5B58582898}"/>
              </a:ext>
            </a:extLst>
          </p:cNvPr>
          <p:cNvSpPr/>
          <p:nvPr/>
        </p:nvSpPr>
        <p:spPr>
          <a:xfrm>
            <a:off x="1304532" y="2576954"/>
            <a:ext cx="1620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&lt;&lt;invokes&gt;&gt; </a:t>
            </a:r>
          </a:p>
          <a:p>
            <a:pPr algn="r"/>
            <a:r>
              <a:rPr lang="en-US" sz="800" i="1" dirty="0"/>
              <a:t>{ if user selected </a:t>
            </a:r>
            <a:r>
              <a:rPr lang="en-US" sz="800" i="1" dirty="0" err="1"/>
              <a:t>corresp</a:t>
            </a:r>
            <a:r>
              <a:rPr lang="en-US" sz="800" i="1" dirty="0"/>
              <a:t>. option}</a:t>
            </a:r>
          </a:p>
        </p:txBody>
      </p: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33BA978B-5278-48CC-938F-E0314A3FF7D7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4156105" y="1609943"/>
            <a:ext cx="466390" cy="449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FA0E45DC-3E63-4B55-AC3C-4AD14C549773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4156105" y="2059238"/>
            <a:ext cx="466390" cy="126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DDA9E85C-A7B6-4373-9508-4FE34EBC3DC4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>
            <a:off x="4156105" y="2059238"/>
            <a:ext cx="466390" cy="702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32372FAD-35F1-4B73-91A7-95D339642625}"/>
              </a:ext>
            </a:extLst>
          </p:cNvPr>
          <p:cNvSpPr/>
          <p:nvPr/>
        </p:nvSpPr>
        <p:spPr>
          <a:xfrm rot="5400000">
            <a:off x="3581232" y="1991803"/>
            <a:ext cx="1620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&lt;&lt;invokes&gt;&gt; </a:t>
            </a:r>
          </a:p>
          <a:p>
            <a:pPr algn="ctr"/>
            <a:r>
              <a:rPr lang="en-US" sz="800" i="1" dirty="0"/>
              <a:t>{ if user selected </a:t>
            </a:r>
            <a:r>
              <a:rPr lang="en-US" sz="800" i="1" dirty="0" err="1"/>
              <a:t>corresp</a:t>
            </a:r>
            <a:r>
              <a:rPr lang="en-US" sz="800" i="1" dirty="0"/>
              <a:t>. option}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5DFF23AD-C457-4F20-A3E9-49D5A3D8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57" y="1154968"/>
            <a:ext cx="2596310" cy="2023381"/>
          </a:xfrm>
          <a:prstGeom prst="rect">
            <a:avLst/>
          </a:prstGeom>
        </p:spPr>
      </p:pic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8B489F2A-31EF-4DE3-9747-50CEBF651181}"/>
              </a:ext>
            </a:extLst>
          </p:cNvPr>
          <p:cNvSpPr/>
          <p:nvPr/>
        </p:nvSpPr>
        <p:spPr>
          <a:xfrm rot="10800000">
            <a:off x="5869357" y="887934"/>
            <a:ext cx="524352" cy="3490452"/>
          </a:xfrm>
          <a:prstGeom prst="leftBrace">
            <a:avLst>
              <a:gd name="adj1" fmla="val 27084"/>
              <a:gd name="adj2" fmla="val 62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9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A54F23-0B26-4FE5-B1AD-066331D62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864856"/>
            <a:ext cx="8403528" cy="34200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rgbClr val="000000"/>
                </a:solidFill>
              </a:rPr>
              <a:t>… is a type of static structure diagram that describes the structure of a system by showing the system's classes, their attributes, operations (or methods), and the relationships among objects.</a:t>
            </a:r>
          </a:p>
          <a:p>
            <a:pPr>
              <a:buClr>
                <a:schemeClr val="accent1"/>
              </a:buClr>
            </a:pPr>
            <a:endParaRPr lang="en-US" sz="1400" dirty="0">
              <a:solidFill>
                <a:srgbClr val="000000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rgbClr val="000000"/>
                </a:solidFill>
              </a:rPr>
              <a:t>Key elements: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Class member (attributes or methods)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Relationships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93098A-2A9E-44BE-A573-F9E18145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6401"/>
            <a:ext cx="8064000" cy="436017"/>
          </a:xfrm>
        </p:spPr>
        <p:txBody>
          <a:bodyPr/>
          <a:lstStyle/>
          <a:p>
            <a:r>
              <a:rPr lang="de-DE" dirty="0"/>
              <a:t>Domain Class Model – Class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483F2F-F026-48B6-A84F-5665EADB4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Referent_in</a:t>
            </a:r>
            <a:r>
              <a:rPr lang="de-DE" dirty="0"/>
              <a:t> ergänzen bitte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006AE-8DCC-45E8-A7D3-5F5BA0A2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70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32B1F1-8998-4093-8F95-E2E1766C5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Visibility of class members     	Associations		Multiplicity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C69323-5499-4682-B554-A7292749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17BDE-5748-4F0B-8C1F-FC2000DC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F80E50-A7D1-498B-B6E1-0E6CEF68BA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ECF39-E06C-4F31-87C5-3EFE95CD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8" y="1363020"/>
            <a:ext cx="1187511" cy="11240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32BA5F-9412-4ACA-9329-4A85BEAC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60" y="1320708"/>
            <a:ext cx="2781443" cy="18542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91B90EC-1E58-4ED6-9FE2-246DB3A2A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16" y="3711147"/>
            <a:ext cx="4686541" cy="558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6224EF-5270-4B7C-A9D7-D6F681281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13" y="3299216"/>
            <a:ext cx="2902099" cy="11938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354011-F504-4DE6-A8B0-ABB5B3849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344" y="1320708"/>
            <a:ext cx="2324219" cy="2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A0C1E-7BE0-4EA4-93B2-80850F76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7516669" cy="872034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Technical </a:t>
            </a:r>
            <a:r>
              <a:rPr lang="de-DE" dirty="0" err="1"/>
              <a:t>Requirements</a:t>
            </a:r>
            <a:endParaRPr lang="sr-Latn-CS" b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709D36-B4EC-4703-8CE4-A0457C9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1BEC8B-5A45-4C7F-9B47-9A1E161FA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5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368E75-04B7-4932-ADB6-30571547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63F2B0-9D18-43E3-8A1B-92D6A5EB96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E724B-78FA-4965-BBED-9FC8849A5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7783BE-A9A4-4805-BECF-84F9D40C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712731"/>
            <a:ext cx="5307023" cy="430706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04CBD93-C51E-413E-88A8-A2B8BEAD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88" y="1545819"/>
            <a:ext cx="2019404" cy="5143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A05BCE-D0A6-4D71-8C66-549FAE2D4A15}"/>
              </a:ext>
            </a:extLst>
          </p:cNvPr>
          <p:cNvSpPr/>
          <p:nvPr/>
        </p:nvSpPr>
        <p:spPr>
          <a:xfrm>
            <a:off x="6699765" y="2149763"/>
            <a:ext cx="23262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These are “is-part-of”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Aggregation implies a relationship where the child can exist independently of the parent. </a:t>
            </a:r>
            <a:r>
              <a:rPr lang="en-US" sz="1000" i="1" dirty="0"/>
              <a:t>Example: Class (parent) and Student (child). Delete the Class and the Students still exist.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Composition implies a relationship where the child cannot exist independent of the parent</a:t>
            </a:r>
            <a:r>
              <a:rPr lang="en-US" sz="1000" i="1" dirty="0"/>
              <a:t>.             Example: House (parent) and Room (child). Rooms don't exist separate to a House.</a:t>
            </a:r>
          </a:p>
        </p:txBody>
      </p:sp>
    </p:spTree>
    <p:extLst>
      <p:ext uri="{BB962C8B-B14F-4D97-AF65-F5344CB8AC3E}">
        <p14:creationId xmlns:p14="http://schemas.microsoft.com/office/powerpoint/2010/main" val="990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30D47E4-B443-4EBE-8ABF-7C963FC39403}"/>
              </a:ext>
            </a:extLst>
          </p:cNvPr>
          <p:cNvSpPr/>
          <p:nvPr/>
        </p:nvSpPr>
        <p:spPr>
          <a:xfrm>
            <a:off x="1193799" y="1436914"/>
            <a:ext cx="1256325" cy="350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+ start data: Date</a:t>
            </a:r>
          </a:p>
          <a:p>
            <a:r>
              <a:rPr lang="en-US" sz="800" dirty="0">
                <a:solidFill>
                  <a:schemeClr val="tx1"/>
                </a:solidFill>
              </a:rPr>
              <a:t>+ end date: Date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93098A-2A9E-44BE-A573-F9E18145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6401"/>
            <a:ext cx="8064000" cy="408253"/>
          </a:xfrm>
        </p:spPr>
        <p:txBody>
          <a:bodyPr/>
          <a:lstStyle/>
          <a:p>
            <a:r>
              <a:rPr lang="de-DE" sz="2400" dirty="0"/>
              <a:t>Domain Class Model – Training: Webshop Hotel Booking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483F2F-F026-48B6-A84F-5665EADB4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006AE-8DCC-45E8-A7D3-5F5BA0A2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C062C1A-5ADB-4E07-AB4A-B9C589A0B8A6}"/>
              </a:ext>
            </a:extLst>
          </p:cNvPr>
          <p:cNvSpPr/>
          <p:nvPr/>
        </p:nvSpPr>
        <p:spPr>
          <a:xfrm>
            <a:off x="1193800" y="1253067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Booking Request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25D014-2CEA-47F2-8D83-3002FB9128FD}"/>
              </a:ext>
            </a:extLst>
          </p:cNvPr>
          <p:cNvSpPr/>
          <p:nvPr/>
        </p:nvSpPr>
        <p:spPr>
          <a:xfrm>
            <a:off x="1193799" y="2370793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+ age: Integer [0…150]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37169C-14F2-4E0D-8D2C-BE9C8AF12824}"/>
              </a:ext>
            </a:extLst>
          </p:cNvPr>
          <p:cNvSpPr/>
          <p:nvPr/>
        </p:nvSpPr>
        <p:spPr>
          <a:xfrm>
            <a:off x="1193800" y="2186946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/>
              <a:t>Traveller</a:t>
            </a:r>
            <a:endParaRPr lang="en-US" sz="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C57FE55-F924-4D01-848B-129E14DE7722}"/>
              </a:ext>
            </a:extLst>
          </p:cNvPr>
          <p:cNvSpPr/>
          <p:nvPr/>
        </p:nvSpPr>
        <p:spPr>
          <a:xfrm>
            <a:off x="3064997" y="2952973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55B549-D639-459B-A2CB-ED3050A6FE8F}"/>
              </a:ext>
            </a:extLst>
          </p:cNvPr>
          <p:cNvSpPr/>
          <p:nvPr/>
        </p:nvSpPr>
        <p:spPr>
          <a:xfrm>
            <a:off x="3064998" y="2769126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City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3B0F651-DE1C-43E3-9314-04AEC49A8D18}"/>
              </a:ext>
            </a:extLst>
          </p:cNvPr>
          <p:cNvSpPr/>
          <p:nvPr/>
        </p:nvSpPr>
        <p:spPr>
          <a:xfrm>
            <a:off x="3064997" y="1400882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+ name: String[0…1000]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BCF840D-144B-41C3-A65D-23DFFB208002}"/>
              </a:ext>
            </a:extLst>
          </p:cNvPr>
          <p:cNvSpPr/>
          <p:nvPr/>
        </p:nvSpPr>
        <p:spPr>
          <a:xfrm>
            <a:off x="3058613" y="1204368"/>
            <a:ext cx="1262710" cy="196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Destination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9FCD730-31D6-478B-AB91-4506D5AB8623}"/>
              </a:ext>
            </a:extLst>
          </p:cNvPr>
          <p:cNvSpPr/>
          <p:nvPr/>
        </p:nvSpPr>
        <p:spPr>
          <a:xfrm>
            <a:off x="3064997" y="3754079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+ Street: String[0…1000]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A09A85F-D256-4558-8249-235154CAA0C8}"/>
              </a:ext>
            </a:extLst>
          </p:cNvPr>
          <p:cNvSpPr/>
          <p:nvPr/>
        </p:nvSpPr>
        <p:spPr>
          <a:xfrm>
            <a:off x="3064998" y="3570232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Address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7A3BBFC-2CA7-417B-B022-36AF7BC6AB3F}"/>
              </a:ext>
            </a:extLst>
          </p:cNvPr>
          <p:cNvSpPr/>
          <p:nvPr/>
        </p:nvSpPr>
        <p:spPr>
          <a:xfrm>
            <a:off x="5149324" y="2942704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BF7FF4-0C66-4529-9B81-33CE02CA1CD7}"/>
              </a:ext>
            </a:extLst>
          </p:cNvPr>
          <p:cNvSpPr/>
          <p:nvPr/>
        </p:nvSpPr>
        <p:spPr>
          <a:xfrm>
            <a:off x="5149325" y="2758857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Country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C667A90-178B-4EC4-B6E4-6CF0409E396B}"/>
              </a:ext>
            </a:extLst>
          </p:cNvPr>
          <p:cNvSpPr/>
          <p:nvPr/>
        </p:nvSpPr>
        <p:spPr>
          <a:xfrm>
            <a:off x="5149323" y="1433417"/>
            <a:ext cx="1256325" cy="20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910E74E-7A97-4BC2-836A-839F2C09E8A7}"/>
              </a:ext>
            </a:extLst>
          </p:cNvPr>
          <p:cNvSpPr/>
          <p:nvPr/>
        </p:nvSpPr>
        <p:spPr>
          <a:xfrm>
            <a:off x="5149324" y="1249570"/>
            <a:ext cx="1256325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Region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DC28505-24BA-46C4-AC3A-E0632676E2C4}"/>
              </a:ext>
            </a:extLst>
          </p:cNvPr>
          <p:cNvSpPr/>
          <p:nvPr/>
        </p:nvSpPr>
        <p:spPr>
          <a:xfrm>
            <a:off x="1180508" y="3753219"/>
            <a:ext cx="1445814" cy="7500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+ surname: String</a:t>
            </a:r>
          </a:p>
          <a:p>
            <a:r>
              <a:rPr lang="en-US" sz="800" dirty="0">
                <a:solidFill>
                  <a:schemeClr val="tx1"/>
                </a:solidFill>
              </a:rPr>
              <a:t>+ last name: String</a:t>
            </a:r>
          </a:p>
          <a:p>
            <a:r>
              <a:rPr lang="en-US" sz="800" dirty="0">
                <a:solidFill>
                  <a:schemeClr val="tx1"/>
                </a:solidFill>
              </a:rPr>
              <a:t>+ email: String</a:t>
            </a:r>
          </a:p>
          <a:p>
            <a:r>
              <a:rPr lang="en-US" sz="800" dirty="0">
                <a:solidFill>
                  <a:schemeClr val="tx1"/>
                </a:solidFill>
              </a:rPr>
              <a:t>+ date of birth: Date</a:t>
            </a:r>
          </a:p>
          <a:p>
            <a:r>
              <a:rPr lang="en-US" sz="800" dirty="0">
                <a:solidFill>
                  <a:schemeClr val="tx1"/>
                </a:solidFill>
              </a:rPr>
              <a:t>+ payment method: Payment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3F8F45-C6C9-49D4-BA31-6BCACE833577}"/>
              </a:ext>
            </a:extLst>
          </p:cNvPr>
          <p:cNvSpPr/>
          <p:nvPr/>
        </p:nvSpPr>
        <p:spPr>
          <a:xfrm>
            <a:off x="1180509" y="3569373"/>
            <a:ext cx="1445813" cy="18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Customer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4FBF543-746D-4265-9889-8719F4E1B229}"/>
              </a:ext>
            </a:extLst>
          </p:cNvPr>
          <p:cNvCxnSpPr>
            <a:endCxn id="18" idx="2"/>
          </p:cNvCxnSpPr>
          <p:nvPr/>
        </p:nvCxnSpPr>
        <p:spPr>
          <a:xfrm flipV="1">
            <a:off x="2626322" y="3955036"/>
            <a:ext cx="1066838" cy="3832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08F5E3B7-A46B-43C7-B0E8-B4BCBB599D45}"/>
              </a:ext>
            </a:extLst>
          </p:cNvPr>
          <p:cNvSpPr/>
          <p:nvPr/>
        </p:nvSpPr>
        <p:spPr>
          <a:xfrm>
            <a:off x="2626322" y="4308105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+invoice address</a:t>
            </a:r>
            <a:endParaRPr lang="en-US" sz="800" i="1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F6FD59F-B904-49AE-BF03-ACB7C52FB338}"/>
              </a:ext>
            </a:extLst>
          </p:cNvPr>
          <p:cNvSpPr/>
          <p:nvPr/>
        </p:nvSpPr>
        <p:spPr>
          <a:xfrm>
            <a:off x="2626322" y="4091294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0D79DF2-F091-4E36-9E15-4488C7C277C2}"/>
              </a:ext>
            </a:extLst>
          </p:cNvPr>
          <p:cNvSpPr/>
          <p:nvPr/>
        </p:nvSpPr>
        <p:spPr>
          <a:xfrm>
            <a:off x="3659556" y="3926286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24B5B05-D002-4367-B321-351D88B477EE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 flipV="1">
            <a:off x="4321322" y="3043183"/>
            <a:ext cx="828002" cy="1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aute 34">
            <a:extLst>
              <a:ext uri="{FF2B5EF4-FFF2-40B4-BE49-F238E27FC236}">
                <a16:creationId xmlns:a16="http://schemas.microsoft.com/office/drawing/2014/main" id="{38E31E13-3B26-4220-B204-B077BC9CF398}"/>
              </a:ext>
            </a:extLst>
          </p:cNvPr>
          <p:cNvSpPr/>
          <p:nvPr/>
        </p:nvSpPr>
        <p:spPr>
          <a:xfrm>
            <a:off x="4952570" y="2968466"/>
            <a:ext cx="196755" cy="1665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00ACAB4-DC09-4125-87CF-F2D4DCC81D27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5777486" y="1634374"/>
            <a:ext cx="2" cy="1124483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FA4DA13-0E2E-4983-BE0C-948118CD1CA9}"/>
              </a:ext>
            </a:extLst>
          </p:cNvPr>
          <p:cNvSpPr/>
          <p:nvPr/>
        </p:nvSpPr>
        <p:spPr>
          <a:xfrm>
            <a:off x="5777485" y="1782539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+region countries</a:t>
            </a:r>
            <a:endParaRPr lang="en-US" sz="800" i="1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106F7C0-2195-41CA-AA11-8E8DF0F4398B}"/>
              </a:ext>
            </a:extLst>
          </p:cNvPr>
          <p:cNvSpPr/>
          <p:nvPr/>
        </p:nvSpPr>
        <p:spPr>
          <a:xfrm>
            <a:off x="5777484" y="2485931"/>
            <a:ext cx="12563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+associated regions</a:t>
            </a:r>
            <a:endParaRPr lang="en-US" sz="800" i="1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44B2EAB-256E-49D7-AE57-A8B94332E724}"/>
              </a:ext>
            </a:extLst>
          </p:cNvPr>
          <p:cNvSpPr/>
          <p:nvPr/>
        </p:nvSpPr>
        <p:spPr>
          <a:xfrm>
            <a:off x="5447810" y="1620450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49DF5C5-0E14-45B0-B6BA-1A0A0EF1FE33}"/>
              </a:ext>
            </a:extLst>
          </p:cNvPr>
          <p:cNvSpPr/>
          <p:nvPr/>
        </p:nvSpPr>
        <p:spPr>
          <a:xfrm>
            <a:off x="5447810" y="2543352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BA3FAA6D-D433-485A-8F72-DC43E6705E2D}"/>
              </a:ext>
            </a:extLst>
          </p:cNvPr>
          <p:cNvSpPr/>
          <p:nvPr/>
        </p:nvSpPr>
        <p:spPr>
          <a:xfrm>
            <a:off x="4276402" y="2753022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6EBB499-BC3C-46E4-B704-E6E9795D2503}"/>
              </a:ext>
            </a:extLst>
          </p:cNvPr>
          <p:cNvSpPr/>
          <p:nvPr/>
        </p:nvSpPr>
        <p:spPr>
          <a:xfrm>
            <a:off x="4844657" y="2761472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</a:t>
            </a:r>
            <a:endParaRPr lang="en-US" sz="800" i="1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1E8BCAB4-D608-40F7-A125-90C02296E74B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H="1" flipV="1">
            <a:off x="3693160" y="3153930"/>
            <a:ext cx="1" cy="416302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E5936769-436F-4EA2-8CE5-A6C237022465}"/>
              </a:ext>
            </a:extLst>
          </p:cNvPr>
          <p:cNvSpPr/>
          <p:nvPr/>
        </p:nvSpPr>
        <p:spPr>
          <a:xfrm>
            <a:off x="3659556" y="3318892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+city</a:t>
            </a:r>
            <a:endParaRPr lang="en-US" sz="800" i="1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306ACB8-5BD2-4FBC-97CF-FD935F98A28D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 flipV="1">
            <a:off x="2450125" y="1302623"/>
            <a:ext cx="608488" cy="42368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0C5DC1A-BF28-4EFE-B61A-DD8DC26330CE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1821962" y="1787550"/>
            <a:ext cx="1" cy="399396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3AA4C18-EB3A-41CF-A14C-6B5D90358CE1}"/>
              </a:ext>
            </a:extLst>
          </p:cNvPr>
          <p:cNvSpPr/>
          <p:nvPr/>
        </p:nvSpPr>
        <p:spPr>
          <a:xfrm>
            <a:off x="1801784" y="1809175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</a:t>
            </a:r>
            <a:r>
              <a:rPr lang="en-US" sz="800" dirty="0" err="1"/>
              <a:t>travellers</a:t>
            </a:r>
            <a:endParaRPr lang="en-US" sz="800" i="1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3A1C53B-C4EF-49B2-88C8-549632C9CAC9}"/>
              </a:ext>
            </a:extLst>
          </p:cNvPr>
          <p:cNvSpPr/>
          <p:nvPr/>
        </p:nvSpPr>
        <p:spPr>
          <a:xfrm>
            <a:off x="2432072" y="1052487"/>
            <a:ext cx="955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+destination</a:t>
            </a:r>
            <a:endParaRPr lang="en-US" sz="800" i="1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EC4A75-9BC3-4324-97ED-111C1A83E47C}"/>
              </a:ext>
            </a:extLst>
          </p:cNvPr>
          <p:cNvSpPr/>
          <p:nvPr/>
        </p:nvSpPr>
        <p:spPr>
          <a:xfrm>
            <a:off x="1595494" y="1756196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</a:t>
            </a:r>
            <a:endParaRPr lang="en-US" sz="800" i="1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8401448-64B7-433A-82EF-FF1EDC0F06AC}"/>
              </a:ext>
            </a:extLst>
          </p:cNvPr>
          <p:cNvSpPr/>
          <p:nvPr/>
        </p:nvSpPr>
        <p:spPr>
          <a:xfrm>
            <a:off x="1482729" y="1985130"/>
            <a:ext cx="412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1..*</a:t>
            </a:r>
            <a:endParaRPr lang="en-US" sz="800" i="1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2C1090E-5DF0-4EF1-A848-55D8C20E7CC2}"/>
              </a:ext>
            </a:extLst>
          </p:cNvPr>
          <p:cNvCxnSpPr>
            <a:cxnSpLocks/>
          </p:cNvCxnSpPr>
          <p:nvPr/>
        </p:nvCxnSpPr>
        <p:spPr>
          <a:xfrm flipH="1" flipV="1">
            <a:off x="4056575" y="1602176"/>
            <a:ext cx="1" cy="115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60">
            <a:extLst>
              <a:ext uri="{FF2B5EF4-FFF2-40B4-BE49-F238E27FC236}">
                <a16:creationId xmlns:a16="http://schemas.microsoft.com/office/drawing/2014/main" id="{6E954CA9-0390-417E-B046-136A2DC05F92}"/>
              </a:ext>
            </a:extLst>
          </p:cNvPr>
          <p:cNvSpPr/>
          <p:nvPr/>
        </p:nvSpPr>
        <p:spPr>
          <a:xfrm>
            <a:off x="3794640" y="2210579"/>
            <a:ext cx="526667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dirty="0"/>
              <a:t>&lt;&lt;is a&gt;&gt;</a:t>
            </a:r>
            <a:endParaRPr lang="en-US" sz="800" i="1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0762B07-582A-4561-A9FC-400D4C948174}"/>
              </a:ext>
            </a:extLst>
          </p:cNvPr>
          <p:cNvCxnSpPr/>
          <p:nvPr/>
        </p:nvCxnSpPr>
        <p:spPr>
          <a:xfrm flipH="1" flipV="1">
            <a:off x="4321323" y="1620450"/>
            <a:ext cx="935914" cy="113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6BBE6553-E666-4785-ACE3-698913F68037}"/>
              </a:ext>
            </a:extLst>
          </p:cNvPr>
          <p:cNvCxnSpPr>
            <a:stCxn id="22" idx="1"/>
            <a:endCxn id="16" idx="3"/>
          </p:cNvCxnSpPr>
          <p:nvPr/>
        </p:nvCxnSpPr>
        <p:spPr>
          <a:xfrm flipH="1" flipV="1">
            <a:off x="4321322" y="1501361"/>
            <a:ext cx="828001" cy="3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6A504DE3-6672-4E92-A039-7A62D44A7E84}"/>
              </a:ext>
            </a:extLst>
          </p:cNvPr>
          <p:cNvSpPr/>
          <p:nvPr/>
        </p:nvSpPr>
        <p:spPr>
          <a:xfrm>
            <a:off x="4635198" y="2229006"/>
            <a:ext cx="526667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dirty="0"/>
              <a:t>&lt;&lt;is a&gt;&gt;</a:t>
            </a:r>
            <a:endParaRPr lang="en-US" sz="800" i="1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0381CA3-1368-477D-828E-8311C98091F4}"/>
              </a:ext>
            </a:extLst>
          </p:cNvPr>
          <p:cNvSpPr/>
          <p:nvPr/>
        </p:nvSpPr>
        <p:spPr>
          <a:xfrm>
            <a:off x="4489373" y="1344871"/>
            <a:ext cx="5266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&lt;&lt;is a&gt;&gt;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251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25205D-0C10-4070-BE28-7CE3029C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are graphical representations of workflows of stepwise activities and actions with support for choice, iteration and concurrency.</a:t>
            </a:r>
          </a:p>
          <a:p>
            <a:endParaRPr lang="en-US" dirty="0"/>
          </a:p>
          <a:p>
            <a:r>
              <a:rPr lang="en-US" dirty="0"/>
              <a:t>The most important shape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ellipses</a:t>
            </a:r>
            <a:r>
              <a:rPr lang="en-US" dirty="0"/>
              <a:t> represent </a:t>
            </a:r>
            <a:r>
              <a:rPr lang="en-US" i="1" dirty="0"/>
              <a:t>actions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diamonds</a:t>
            </a:r>
            <a:r>
              <a:rPr lang="en-US" dirty="0"/>
              <a:t> represent </a:t>
            </a:r>
            <a:r>
              <a:rPr lang="en-US" i="1" dirty="0"/>
              <a:t>decisions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bars</a:t>
            </a:r>
            <a:r>
              <a:rPr lang="en-US" dirty="0"/>
              <a:t> represent the start (</a:t>
            </a:r>
            <a:r>
              <a:rPr lang="en-US" i="1" dirty="0"/>
              <a:t>split</a:t>
            </a:r>
            <a:r>
              <a:rPr lang="en-US" dirty="0"/>
              <a:t>) or end (</a:t>
            </a:r>
            <a:r>
              <a:rPr lang="en-US" i="1" dirty="0"/>
              <a:t>join</a:t>
            </a:r>
            <a:r>
              <a:rPr lang="en-US" dirty="0"/>
              <a:t>) of concurrent activities;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 </a:t>
            </a:r>
            <a:r>
              <a:rPr lang="en-US" i="1" dirty="0"/>
              <a:t>black circle</a:t>
            </a:r>
            <a:r>
              <a:rPr lang="en-US" dirty="0"/>
              <a:t> represents the start (</a:t>
            </a:r>
            <a:r>
              <a:rPr lang="en-US" i="1" dirty="0"/>
              <a:t>initial node</a:t>
            </a:r>
            <a:r>
              <a:rPr lang="en-US" dirty="0"/>
              <a:t>) of the workflow;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swimlanes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 </a:t>
            </a:r>
            <a:r>
              <a:rPr lang="en-US" i="1" dirty="0"/>
              <a:t>encircled black circle</a:t>
            </a:r>
            <a:r>
              <a:rPr lang="en-US" dirty="0"/>
              <a:t> represents the end (</a:t>
            </a:r>
            <a:r>
              <a:rPr lang="en-US" i="1" dirty="0"/>
              <a:t>final node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735396-31C1-4993-A76B-D9DE9D2A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Activity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26F9A-E13F-4337-B9B2-5E9B725E20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7C9B6-FC27-4F49-97BD-86ECEB49D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9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BE19FE-E699-4238-A0F4-6805BFDE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Activity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4842B4-056C-4B0D-8323-9A3971837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54717B-6198-487C-8824-9283699C82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52FBF2-9306-45E5-9C0F-82CC61E1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19" y="1000044"/>
            <a:ext cx="6064562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BE19FE-E699-4238-A0F4-6805BFDE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– Activity Diagram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4842B4-056C-4B0D-8323-9A3971837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54717B-6198-487C-8824-9283699C82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0021991-B499-4230-96E9-28B5A3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50" y="761907"/>
            <a:ext cx="5842300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5396-31C1-4993-A76B-D9DE9D2A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</a:t>
            </a:r>
            <a:r>
              <a:rPr lang="en-US" dirty="0" err="1"/>
              <a:t>Webshop</a:t>
            </a:r>
            <a:r>
              <a:rPr lang="en-US" dirty="0"/>
              <a:t> Hotel Booking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7C9B6-FC27-4F49-97BD-86ECEB49D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B52D5FC6-CC06-4AB8-A61D-948DD18C7202}"/>
              </a:ext>
            </a:extLst>
          </p:cNvPr>
          <p:cNvSpPr/>
          <p:nvPr/>
        </p:nvSpPr>
        <p:spPr>
          <a:xfrm rot="10800000">
            <a:off x="5800109" y="881449"/>
            <a:ext cx="524352" cy="4094990"/>
          </a:xfrm>
          <a:prstGeom prst="leftBrace">
            <a:avLst>
              <a:gd name="adj1" fmla="val 27084"/>
              <a:gd name="adj2" fmla="val 621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EE5AE1A-0B1B-474A-8C07-4BE3CD855607}"/>
              </a:ext>
            </a:extLst>
          </p:cNvPr>
          <p:cNvSpPr/>
          <p:nvPr/>
        </p:nvSpPr>
        <p:spPr>
          <a:xfrm>
            <a:off x="2648482" y="740334"/>
            <a:ext cx="186813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379F0B1-D84E-4A22-B3D1-AD866170AFFD}"/>
              </a:ext>
            </a:extLst>
          </p:cNvPr>
          <p:cNvSpPr/>
          <p:nvPr/>
        </p:nvSpPr>
        <p:spPr>
          <a:xfrm>
            <a:off x="597719" y="1646238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provides </a:t>
            </a:r>
            <a:r>
              <a:rPr lang="en-US" sz="700" dirty="0"/>
              <a:t>an option to  enter user name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B33C23C-4061-4010-8505-067EF32D218D}"/>
              </a:ext>
            </a:extLst>
          </p:cNvPr>
          <p:cNvSpPr/>
          <p:nvPr/>
        </p:nvSpPr>
        <p:spPr>
          <a:xfrm>
            <a:off x="2208085" y="1657074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provides </a:t>
            </a:r>
            <a:r>
              <a:rPr lang="en-US" sz="700" dirty="0"/>
              <a:t>an option to  login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38E92F2-E36D-40CD-9686-E32243EAB03E}"/>
              </a:ext>
            </a:extLst>
          </p:cNvPr>
          <p:cNvSpPr/>
          <p:nvPr/>
        </p:nvSpPr>
        <p:spPr>
          <a:xfrm>
            <a:off x="3813777" y="1646238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provides </a:t>
            </a:r>
            <a:r>
              <a:rPr lang="en-US" sz="700" dirty="0"/>
              <a:t>an option to  enter password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79BAE15-E80D-49AA-82A0-9F79E5F2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19" y="1760567"/>
            <a:ext cx="2475784" cy="147962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1B7C5CA-CEB1-4C8B-8B23-9BCBB810E4F4}"/>
              </a:ext>
            </a:extLst>
          </p:cNvPr>
          <p:cNvSpPr/>
          <p:nvPr/>
        </p:nvSpPr>
        <p:spPr>
          <a:xfrm>
            <a:off x="1118262" y="1148273"/>
            <a:ext cx="3247254" cy="10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aute 25">
            <a:extLst>
              <a:ext uri="{FF2B5EF4-FFF2-40B4-BE49-F238E27FC236}">
                <a16:creationId xmlns:a16="http://schemas.microsoft.com/office/drawing/2014/main" id="{23B053A7-2876-40AC-B346-F11F5096D7E7}"/>
              </a:ext>
            </a:extLst>
          </p:cNvPr>
          <p:cNvSpPr/>
          <p:nvPr/>
        </p:nvSpPr>
        <p:spPr>
          <a:xfrm>
            <a:off x="1118261" y="2276585"/>
            <a:ext cx="184358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aute 26">
            <a:extLst>
              <a:ext uri="{FF2B5EF4-FFF2-40B4-BE49-F238E27FC236}">
                <a16:creationId xmlns:a16="http://schemas.microsoft.com/office/drawing/2014/main" id="{74BE3D20-CC5B-4A1E-BF94-26467169F69E}"/>
              </a:ext>
            </a:extLst>
          </p:cNvPr>
          <p:cNvSpPr/>
          <p:nvPr/>
        </p:nvSpPr>
        <p:spPr>
          <a:xfrm>
            <a:off x="2697237" y="2317013"/>
            <a:ext cx="184358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526425-7D25-4051-A82F-53536C638800}"/>
              </a:ext>
            </a:extLst>
          </p:cNvPr>
          <p:cNvSpPr/>
          <p:nvPr/>
        </p:nvSpPr>
        <p:spPr>
          <a:xfrm>
            <a:off x="3984640" y="2297349"/>
            <a:ext cx="184358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7758B66-4111-4FD1-B8F0-8AA883621B7D}"/>
              </a:ext>
            </a:extLst>
          </p:cNvPr>
          <p:cNvSpPr/>
          <p:nvPr/>
        </p:nvSpPr>
        <p:spPr>
          <a:xfrm>
            <a:off x="1966055" y="1996834"/>
            <a:ext cx="814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User presses button or enter?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FA0DEA7-A86E-480E-B6A8-D27DA34B711F}"/>
              </a:ext>
            </a:extLst>
          </p:cNvPr>
          <p:cNvSpPr/>
          <p:nvPr/>
        </p:nvSpPr>
        <p:spPr>
          <a:xfrm>
            <a:off x="434096" y="2059124"/>
            <a:ext cx="81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User entered user name?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DECE8E9-E82A-42C1-84A4-0712E51DBA44}"/>
              </a:ext>
            </a:extLst>
          </p:cNvPr>
          <p:cNvSpPr/>
          <p:nvPr/>
        </p:nvSpPr>
        <p:spPr>
          <a:xfrm>
            <a:off x="4019222" y="2058390"/>
            <a:ext cx="81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User entered password?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81619AF-5F8A-4E40-BE83-276485C69340}"/>
              </a:ext>
            </a:extLst>
          </p:cNvPr>
          <p:cNvCxnSpPr/>
          <p:nvPr/>
        </p:nvCxnSpPr>
        <p:spPr>
          <a:xfrm>
            <a:off x="2796341" y="1238715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A933BD2-E03A-4895-B4AA-758F1BB5D7FB}"/>
              </a:ext>
            </a:extLst>
          </p:cNvPr>
          <p:cNvCxnSpPr/>
          <p:nvPr/>
        </p:nvCxnSpPr>
        <p:spPr>
          <a:xfrm>
            <a:off x="4067278" y="1200580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EFC45E3-884B-4AC4-AE61-682A36F04E45}"/>
              </a:ext>
            </a:extLst>
          </p:cNvPr>
          <p:cNvCxnSpPr/>
          <p:nvPr/>
        </p:nvCxnSpPr>
        <p:spPr>
          <a:xfrm>
            <a:off x="1219114" y="1231080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6859F1-C7B1-4631-841D-BB2EC67996DB}"/>
              </a:ext>
            </a:extLst>
          </p:cNvPr>
          <p:cNvCxnSpPr/>
          <p:nvPr/>
        </p:nvCxnSpPr>
        <p:spPr>
          <a:xfrm>
            <a:off x="1219114" y="1856680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1B86322-374D-4027-83F8-F34C0C662C20}"/>
              </a:ext>
            </a:extLst>
          </p:cNvPr>
          <p:cNvCxnSpPr/>
          <p:nvPr/>
        </p:nvCxnSpPr>
        <p:spPr>
          <a:xfrm>
            <a:off x="2794132" y="1856680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20F881-71F2-4D24-8B5E-AF5ED9E2488D}"/>
              </a:ext>
            </a:extLst>
          </p:cNvPr>
          <p:cNvCxnSpPr/>
          <p:nvPr/>
        </p:nvCxnSpPr>
        <p:spPr>
          <a:xfrm>
            <a:off x="4080510" y="1856680"/>
            <a:ext cx="0" cy="42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93C02455-BDED-487A-B828-66AF2B2B0DA1}"/>
              </a:ext>
            </a:extLst>
          </p:cNvPr>
          <p:cNvCxnSpPr>
            <a:stCxn id="28" idx="1"/>
          </p:cNvCxnSpPr>
          <p:nvPr/>
        </p:nvCxnSpPr>
        <p:spPr>
          <a:xfrm rot="10800000">
            <a:off x="3726426" y="1248547"/>
            <a:ext cx="258214" cy="11388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C9DEB288-A874-430C-99B2-E8AD3EC73894}"/>
              </a:ext>
            </a:extLst>
          </p:cNvPr>
          <p:cNvCxnSpPr>
            <a:stCxn id="27" idx="3"/>
          </p:cNvCxnSpPr>
          <p:nvPr/>
        </p:nvCxnSpPr>
        <p:spPr>
          <a:xfrm flipV="1">
            <a:off x="2881595" y="1264289"/>
            <a:ext cx="727051" cy="1142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72A285F-00BF-486B-A23B-D3D70352013E}"/>
              </a:ext>
            </a:extLst>
          </p:cNvPr>
          <p:cNvCxnSpPr>
            <a:stCxn id="26" idx="3"/>
          </p:cNvCxnSpPr>
          <p:nvPr/>
        </p:nvCxnSpPr>
        <p:spPr>
          <a:xfrm flipV="1">
            <a:off x="1302619" y="1238715"/>
            <a:ext cx="706495" cy="1127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1E0FA2EC-0061-4584-8362-561E4A2D526F}"/>
              </a:ext>
            </a:extLst>
          </p:cNvPr>
          <p:cNvSpPr/>
          <p:nvPr/>
        </p:nvSpPr>
        <p:spPr>
          <a:xfrm>
            <a:off x="2990979" y="2369627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[no]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344100E-7C62-4260-8633-8D5AAA4B353A}"/>
              </a:ext>
            </a:extLst>
          </p:cNvPr>
          <p:cNvSpPr/>
          <p:nvPr/>
        </p:nvSpPr>
        <p:spPr>
          <a:xfrm>
            <a:off x="3641462" y="2369627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[no]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0E05ED45-DDAD-49C7-81ED-190EEEDF17AE}"/>
              </a:ext>
            </a:extLst>
          </p:cNvPr>
          <p:cNvSpPr/>
          <p:nvPr/>
        </p:nvSpPr>
        <p:spPr>
          <a:xfrm>
            <a:off x="662094" y="3101669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checks user name</a:t>
            </a:r>
            <a:endParaRPr lang="en-US" sz="700" dirty="0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9CFA1CEC-5271-456D-9619-94733505CDDA}"/>
              </a:ext>
            </a:extLst>
          </p:cNvPr>
          <p:cNvSpPr/>
          <p:nvPr/>
        </p:nvSpPr>
        <p:spPr>
          <a:xfrm>
            <a:off x="3750035" y="3101669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checks password</a:t>
            </a:r>
            <a:endParaRPr lang="en-US" sz="7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FC4D107-92AA-46F2-8538-7CE15710D988}"/>
              </a:ext>
            </a:extLst>
          </p:cNvPr>
          <p:cNvSpPr/>
          <p:nvPr/>
        </p:nvSpPr>
        <p:spPr>
          <a:xfrm>
            <a:off x="2162665" y="2833731"/>
            <a:ext cx="1253501" cy="10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EDABABD8-4127-4CFA-98B2-DE4E3EB0179E}"/>
              </a:ext>
            </a:extLst>
          </p:cNvPr>
          <p:cNvSpPr/>
          <p:nvPr/>
        </p:nvSpPr>
        <p:spPr>
          <a:xfrm>
            <a:off x="1373605" y="2372747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[no]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563110-4A2F-4DF3-B76A-A13D87A6D776}"/>
              </a:ext>
            </a:extLst>
          </p:cNvPr>
          <p:cNvCxnSpPr>
            <a:stCxn id="27" idx="2"/>
            <a:endCxn id="50" idx="0"/>
          </p:cNvCxnSpPr>
          <p:nvPr/>
        </p:nvCxnSpPr>
        <p:spPr>
          <a:xfrm>
            <a:off x="2789416" y="2497013"/>
            <a:ext cx="0" cy="336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D0D2AE1-2C24-42CD-81DF-E88A26BF23A3}"/>
              </a:ext>
            </a:extLst>
          </p:cNvPr>
          <p:cNvCxnSpPr>
            <a:stCxn id="28" idx="2"/>
          </p:cNvCxnSpPr>
          <p:nvPr/>
        </p:nvCxnSpPr>
        <p:spPr>
          <a:xfrm flipH="1">
            <a:off x="4067278" y="2477349"/>
            <a:ext cx="9541" cy="62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B525449-3021-4B86-8D3C-7EBDE1566D3B}"/>
              </a:ext>
            </a:extLst>
          </p:cNvPr>
          <p:cNvCxnSpPr/>
          <p:nvPr/>
        </p:nvCxnSpPr>
        <p:spPr>
          <a:xfrm flipH="1">
            <a:off x="1202580" y="2471509"/>
            <a:ext cx="9541" cy="62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E11F70B-8BF8-4645-879A-1C08FB6CCD90}"/>
              </a:ext>
            </a:extLst>
          </p:cNvPr>
          <p:cNvCxnSpPr>
            <a:stCxn id="2" idx="4"/>
            <a:endCxn id="16" idx="0"/>
          </p:cNvCxnSpPr>
          <p:nvPr/>
        </p:nvCxnSpPr>
        <p:spPr>
          <a:xfrm>
            <a:off x="2741889" y="920334"/>
            <a:ext cx="0" cy="22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B6B6BE45-0CA8-40ED-8939-AA8DCACE2477}"/>
              </a:ext>
            </a:extLst>
          </p:cNvPr>
          <p:cNvCxnSpPr>
            <a:stCxn id="50" idx="2"/>
            <a:endCxn id="48" idx="3"/>
          </p:cNvCxnSpPr>
          <p:nvPr/>
        </p:nvCxnSpPr>
        <p:spPr>
          <a:xfrm rot="5400000">
            <a:off x="2247162" y="2695957"/>
            <a:ext cx="304206" cy="780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16DFC4C4-C1C2-4C32-9CDF-E4A491A147CE}"/>
              </a:ext>
            </a:extLst>
          </p:cNvPr>
          <p:cNvCxnSpPr>
            <a:stCxn id="50" idx="2"/>
            <a:endCxn id="49" idx="1"/>
          </p:cNvCxnSpPr>
          <p:nvPr/>
        </p:nvCxnSpPr>
        <p:spPr>
          <a:xfrm rot="16200000" flipH="1">
            <a:off x="3117622" y="2605798"/>
            <a:ext cx="304206" cy="960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aute 64">
            <a:extLst>
              <a:ext uri="{FF2B5EF4-FFF2-40B4-BE49-F238E27FC236}">
                <a16:creationId xmlns:a16="http://schemas.microsoft.com/office/drawing/2014/main" id="{FD0BE01E-DEFF-40D4-9641-411965C97ABE}"/>
              </a:ext>
            </a:extLst>
          </p:cNvPr>
          <p:cNvSpPr/>
          <p:nvPr/>
        </p:nvSpPr>
        <p:spPr>
          <a:xfrm>
            <a:off x="3975099" y="3699695"/>
            <a:ext cx="184358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B8B51D26-3AF9-4063-B26C-24FF097AEB71}"/>
              </a:ext>
            </a:extLst>
          </p:cNvPr>
          <p:cNvSpPr/>
          <p:nvPr/>
        </p:nvSpPr>
        <p:spPr>
          <a:xfrm>
            <a:off x="4633734" y="3653153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displays password error message</a:t>
            </a:r>
            <a:endParaRPr lang="en-US" sz="700" dirty="0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737F6C1B-83AB-4747-9055-56DEADB25655}"/>
              </a:ext>
            </a:extLst>
          </p:cNvPr>
          <p:cNvSpPr/>
          <p:nvPr/>
        </p:nvSpPr>
        <p:spPr>
          <a:xfrm>
            <a:off x="101134" y="3653153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displays user name error message</a:t>
            </a:r>
            <a:endParaRPr lang="en-US" sz="700" dirty="0"/>
          </a:p>
        </p:txBody>
      </p:sp>
      <p:sp>
        <p:nvSpPr>
          <p:cNvPr id="68" name="Raute 67">
            <a:extLst>
              <a:ext uri="{FF2B5EF4-FFF2-40B4-BE49-F238E27FC236}">
                <a16:creationId xmlns:a16="http://schemas.microsoft.com/office/drawing/2014/main" id="{B32D3F13-31BF-470D-8037-03F4FA8F0686}"/>
              </a:ext>
            </a:extLst>
          </p:cNvPr>
          <p:cNvSpPr/>
          <p:nvPr/>
        </p:nvSpPr>
        <p:spPr>
          <a:xfrm>
            <a:off x="1781697" y="3699695"/>
            <a:ext cx="184358" cy="180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28CFA2A7-C586-434D-B0F0-017F0FFEE5BF}"/>
              </a:ext>
            </a:extLst>
          </p:cNvPr>
          <p:cNvSpPr/>
          <p:nvPr/>
        </p:nvSpPr>
        <p:spPr>
          <a:xfrm>
            <a:off x="2250166" y="4298172"/>
            <a:ext cx="1347020" cy="273084"/>
          </a:xfrm>
          <a:prstGeom prst="roundRect">
            <a:avLst>
              <a:gd name="adj" fmla="val 4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System invokes use case “Display User Home Page”</a:t>
            </a:r>
            <a:endParaRPr lang="en-US" sz="700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610D8F3-DB54-45ED-8598-E7046926A965}"/>
              </a:ext>
            </a:extLst>
          </p:cNvPr>
          <p:cNvSpPr/>
          <p:nvPr/>
        </p:nvSpPr>
        <p:spPr>
          <a:xfrm>
            <a:off x="2804166" y="4802924"/>
            <a:ext cx="186813" cy="180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B730A0A-8BAE-4603-97D6-70A70DD0D60D}"/>
              </a:ext>
            </a:extLst>
          </p:cNvPr>
          <p:cNvSpPr/>
          <p:nvPr/>
        </p:nvSpPr>
        <p:spPr>
          <a:xfrm>
            <a:off x="2315065" y="3945090"/>
            <a:ext cx="1253501" cy="10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415D667-B478-4A7D-8E2C-D136F9A1E251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873876" y="3374753"/>
            <a:ext cx="0" cy="32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79CE34DF-DAE6-44B4-87A4-DF6D4437618F}"/>
              </a:ext>
            </a:extLst>
          </p:cNvPr>
          <p:cNvCxnSpPr>
            <a:cxnSpLocks/>
          </p:cNvCxnSpPr>
          <p:nvPr/>
        </p:nvCxnSpPr>
        <p:spPr>
          <a:xfrm>
            <a:off x="4048719" y="3374753"/>
            <a:ext cx="0" cy="32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49FA22F9-B010-4583-B0A2-2CA0E9D22B44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4159457" y="3789695"/>
            <a:ext cx="474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D29E85B-45B9-4293-A702-6659A004F661}"/>
              </a:ext>
            </a:extLst>
          </p:cNvPr>
          <p:cNvCxnSpPr>
            <a:stCxn id="68" idx="1"/>
            <a:endCxn id="67" idx="3"/>
          </p:cNvCxnSpPr>
          <p:nvPr/>
        </p:nvCxnSpPr>
        <p:spPr>
          <a:xfrm flipH="1">
            <a:off x="1448154" y="3789695"/>
            <a:ext cx="333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Verbinder: gewinkelt 82">
            <a:extLst>
              <a:ext uri="{FF2B5EF4-FFF2-40B4-BE49-F238E27FC236}">
                <a16:creationId xmlns:a16="http://schemas.microsoft.com/office/drawing/2014/main" id="{62CA8D5B-7453-4B80-B044-AEB6D1689C11}"/>
              </a:ext>
            </a:extLst>
          </p:cNvPr>
          <p:cNvCxnSpPr>
            <a:cxnSpLocks/>
          </p:cNvCxnSpPr>
          <p:nvPr/>
        </p:nvCxnSpPr>
        <p:spPr>
          <a:xfrm>
            <a:off x="1887397" y="3789695"/>
            <a:ext cx="975761" cy="155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87586160-6F05-4517-BE41-F68A1BE85F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145" y="3789694"/>
            <a:ext cx="1033283" cy="1553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1C2D8753-176D-4F5B-8902-013108FE7B68}"/>
              </a:ext>
            </a:extLst>
          </p:cNvPr>
          <p:cNvCxnSpPr>
            <a:stCxn id="66" idx="0"/>
            <a:endCxn id="16" idx="3"/>
          </p:cNvCxnSpPr>
          <p:nvPr/>
        </p:nvCxnSpPr>
        <p:spPr>
          <a:xfrm rot="16200000" flipV="1">
            <a:off x="3609009" y="1954918"/>
            <a:ext cx="2454743" cy="941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C866CBEA-295D-4C79-B5BB-8952895B1104}"/>
              </a:ext>
            </a:extLst>
          </p:cNvPr>
          <p:cNvCxnSpPr>
            <a:endCxn id="16" idx="1"/>
          </p:cNvCxnSpPr>
          <p:nvPr/>
        </p:nvCxnSpPr>
        <p:spPr>
          <a:xfrm rot="5400000" flipH="1" flipV="1">
            <a:off x="-491260" y="2043632"/>
            <a:ext cx="2454743" cy="764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AD21E872-3F39-4481-863A-8B7D52C043A9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2923676" y="4045364"/>
            <a:ext cx="18140" cy="25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AF604017-871A-4A29-BCA7-E2618FF122E3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2897573" y="4571256"/>
            <a:ext cx="26103" cy="23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2EBF1149-660E-4CA1-904F-2EBB4BC8B347}"/>
              </a:ext>
            </a:extLst>
          </p:cNvPr>
          <p:cNvSpPr/>
          <p:nvPr/>
        </p:nvSpPr>
        <p:spPr>
          <a:xfrm>
            <a:off x="1636721" y="3830774"/>
            <a:ext cx="52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Input correct?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60CF37C6-4698-467A-83D5-E58FF0F99D8A}"/>
              </a:ext>
            </a:extLst>
          </p:cNvPr>
          <p:cNvSpPr/>
          <p:nvPr/>
        </p:nvSpPr>
        <p:spPr>
          <a:xfrm>
            <a:off x="3809076" y="3830774"/>
            <a:ext cx="52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Input correct?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57842402-EF48-464A-8E62-757B80E06FED}"/>
              </a:ext>
            </a:extLst>
          </p:cNvPr>
          <p:cNvSpPr/>
          <p:nvPr/>
        </p:nvSpPr>
        <p:spPr>
          <a:xfrm>
            <a:off x="4196900" y="3574250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[no]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82BCCCD7-26E9-4791-ABA8-EE3D86A731DB}"/>
              </a:ext>
            </a:extLst>
          </p:cNvPr>
          <p:cNvSpPr/>
          <p:nvPr/>
        </p:nvSpPr>
        <p:spPr>
          <a:xfrm>
            <a:off x="1403357" y="3574250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[no]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6D80FF37-C64E-45FB-BCA1-B29FE8E31D6A}"/>
              </a:ext>
            </a:extLst>
          </p:cNvPr>
          <p:cNvSpPr/>
          <p:nvPr/>
        </p:nvSpPr>
        <p:spPr>
          <a:xfrm>
            <a:off x="2033514" y="3574250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[yes]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E73D4F5F-DA54-4ECA-A228-4C2D13FEE543}"/>
              </a:ext>
            </a:extLst>
          </p:cNvPr>
          <p:cNvSpPr/>
          <p:nvPr/>
        </p:nvSpPr>
        <p:spPr>
          <a:xfrm>
            <a:off x="4001227" y="2670028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[yes]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7670FACF-13EA-40E4-B5D7-86F32F5BEDF8}"/>
              </a:ext>
            </a:extLst>
          </p:cNvPr>
          <p:cNvSpPr/>
          <p:nvPr/>
        </p:nvSpPr>
        <p:spPr>
          <a:xfrm>
            <a:off x="3200695" y="3587144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[yes]</a:t>
            </a: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46D0119-2511-4940-B434-7ABF36802DF3}"/>
              </a:ext>
            </a:extLst>
          </p:cNvPr>
          <p:cNvSpPr/>
          <p:nvPr/>
        </p:nvSpPr>
        <p:spPr>
          <a:xfrm>
            <a:off x="2459428" y="2529738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[yes]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9D68163A-5C5B-4A4D-AF1A-D0408388BCEE}"/>
              </a:ext>
            </a:extLst>
          </p:cNvPr>
          <p:cNvSpPr/>
          <p:nvPr/>
        </p:nvSpPr>
        <p:spPr>
          <a:xfrm>
            <a:off x="841629" y="2612498"/>
            <a:ext cx="40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/>
              <a:t>[yes]</a:t>
            </a:r>
          </a:p>
        </p:txBody>
      </p:sp>
    </p:spTree>
    <p:extLst>
      <p:ext uri="{BB962C8B-B14F-4D97-AF65-F5344CB8AC3E}">
        <p14:creationId xmlns:p14="http://schemas.microsoft.com/office/powerpoint/2010/main" val="31883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735396-31C1-4993-A76B-D9DE9D2A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Templates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26F9A-E13F-4337-B9B2-5E9B725E20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7C9B6-FC27-4F49-97BD-86ECEB49D3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36</a:t>
            </a:fld>
            <a:endParaRPr lang="de-DE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92E0574-DF26-483E-B096-C8313A925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27798"/>
              </p:ext>
            </p:extLst>
          </p:nvPr>
        </p:nvGraphicFramePr>
        <p:xfrm>
          <a:off x="1668380" y="998289"/>
          <a:ext cx="5267490" cy="3494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2975">
                  <a:extLst>
                    <a:ext uri="{9D8B030D-6E8A-4147-A177-3AD203B41FA5}">
                      <a16:colId xmlns:a16="http://schemas.microsoft.com/office/drawing/2014/main" val="155082678"/>
                    </a:ext>
                  </a:extLst>
                </a:gridCol>
                <a:gridCol w="4084515">
                  <a:extLst>
                    <a:ext uri="{9D8B030D-6E8A-4147-A177-3AD203B41FA5}">
                      <a16:colId xmlns:a16="http://schemas.microsoft.com/office/drawing/2014/main" val="4236977311"/>
                    </a:ext>
                  </a:extLst>
                </a:gridCol>
              </a:tblGrid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Use Case ID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A unique identifier in the docuemnt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778751140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Title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The title of the use case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529791220"/>
                  </a:ext>
                </a:extLst>
              </a:tr>
              <a:tr h="141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Level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☒</a:t>
                      </a:r>
                      <a:r>
                        <a:rPr lang="en-US" sz="700">
                          <a:effectLst/>
                        </a:rPr>
                        <a:t>Primary (user goal)	</a:t>
                      </a:r>
                      <a:r>
                        <a:rPr lang="de-DE" sz="700">
                          <a:effectLst/>
                        </a:rPr>
                        <a:t>☐</a:t>
                      </a:r>
                      <a:r>
                        <a:rPr lang="en-US" sz="700">
                          <a:effectLst/>
                        </a:rPr>
                        <a:t>Secondary (subfunction)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390475276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Short description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Description of what the use case does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1032668889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Actors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ProMRI information seeker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2420074210"/>
                  </a:ext>
                </a:extLst>
              </a:tr>
              <a:tr h="139622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Input parameters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Input parameter 1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750594151"/>
                  </a:ext>
                </a:extLst>
              </a:tr>
              <a:tr h="2537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Couple of input parameters: lists or strings, integers,instances of domain class</a:t>
                      </a:r>
                      <a:endParaRPr lang="en-US"/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810868936"/>
                  </a:ext>
                </a:extLst>
              </a:tr>
              <a:tr h="253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Output parameters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Possible output parameters which could be passed back to the use case invoking this use case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189275442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Main use case requirements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95643"/>
                  </a:ext>
                </a:extLst>
              </a:tr>
              <a:tr h="257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 u="sng">
                          <a:effectLst/>
                          <a:hlinkClick r:id="rId2"/>
                        </a:rPr>
                        <a:t>MAIN-1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General requirements which are not related to a specific step (for example password requirements,…)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204032051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Main-…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…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2674078977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Main success scenario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27003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1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The system does something as the first step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920067245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2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r>
                        <a:rPr lang="en-US" sz="700" baseline="30000">
                          <a:effectLst/>
                        </a:rPr>
                        <a:t>nd</a:t>
                      </a:r>
                      <a:r>
                        <a:rPr lang="en-US" sz="700">
                          <a:effectLst/>
                        </a:rPr>
                        <a:t> thing the system does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2714879662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x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…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471334722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Variation of step 1: for example an error occurs or the user selects an option,…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45968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1.1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First step of the variation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3981512768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1.2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The 2</a:t>
                      </a:r>
                      <a:r>
                        <a:rPr lang="en-US" sz="700" baseline="30000" dirty="0">
                          <a:effectLst/>
                        </a:rPr>
                        <a:t>nd</a:t>
                      </a:r>
                      <a:r>
                        <a:rPr lang="en-US" sz="700" dirty="0">
                          <a:effectLst/>
                        </a:rPr>
                        <a:t> step and so on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1917315626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Variation of step x:…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50621"/>
                  </a:ext>
                </a:extLst>
              </a:tr>
              <a:tr h="139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700">
                          <a:effectLst/>
                        </a:rPr>
                        <a:t>Step 3.1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First step of this variation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extLst>
                  <a:ext uri="{0D108BD9-81ED-4DB2-BD59-A6C34878D82A}">
                    <a16:rowId xmlns:a16="http://schemas.microsoft.com/office/drawing/2014/main" val="1294635817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>
                          <a:effectLst/>
                        </a:rPr>
                        <a:t>Example (the example is optional)</a:t>
                      </a:r>
                      <a:endParaRPr lang="en-US" sz="70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526581"/>
                  </a:ext>
                </a:extLst>
              </a:tr>
              <a:tr h="13962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700" dirty="0">
                          <a:effectLst/>
                        </a:rPr>
                        <a:t>A picture or a wireframe of the GUI (graphical user interface).. </a:t>
                      </a:r>
                      <a:endParaRPr lang="en-US" sz="700" dirty="0"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1" marR="17781" marT="17781" marB="177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C62D7ED-8525-4585-A4AA-7CA103D4D14B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FFC35301-6738-4DFD-ABB6-1D05CE9E8173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EDB901D7-8370-47A6-A647-0238F9A88499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81B0741A-E21B-42BA-ADD5-B8E740803AEF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9A4E8FB9-9E1E-4AF8-9FB2-319082BE8C27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C0C4A531-01B3-4171-A77F-F32BDC8D5277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13D13632-3FA4-4718-AF72-78EA13D151DC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947357BE-2059-4D1E-B04C-D00D12F95068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30D9734E-B245-40F9-B083-087A98DED0FB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60C86581-DCB2-4657-97C6-A3DE33AB44EE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20167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C62D7ED-8525-4585-A4AA-7CA103D4D14B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FFC35301-6738-4DFD-ABB6-1D05CE9E8173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EDB901D7-8370-47A6-A647-0238F9A88499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81B0741A-E21B-42BA-ADD5-B8E740803AEF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61F31237-E150-46B5-B428-3488DE90B88D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" name="Textplatzhalter 16">
            <a:extLst>
              <a:ext uri="{FF2B5EF4-FFF2-40B4-BE49-F238E27FC236}">
                <a16:creationId xmlns:a16="http://schemas.microsoft.com/office/drawing/2014/main" id="{361E66C2-B2AD-480A-A8B1-100A88724B10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Requirement Engineering in Agile Environment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5841670C-F36D-4B23-A378-F025F8D2E7BB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1A57F4E4-939F-469D-9FF0-5DB8E2162E2E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28" name="Textplatzhalter 13">
            <a:extLst>
              <a:ext uri="{FF2B5EF4-FFF2-40B4-BE49-F238E27FC236}">
                <a16:creationId xmlns:a16="http://schemas.microsoft.com/office/drawing/2014/main" id="{7D7553DB-AD50-450E-B18D-EBB2EF3862B7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3DAAF68C-6825-4FCF-8BA1-7D8B0A038F60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36529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07E921A-DD00-4E77-A959-28825EA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36017"/>
          </a:xfrm>
        </p:spPr>
        <p:txBody>
          <a:bodyPr/>
          <a:lstStyle/>
          <a:p>
            <a:r>
              <a:rPr lang="de-DE" dirty="0"/>
              <a:t>Agile Project Management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80571F-CB9F-4899-B8FC-A37F48737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Figure </a:t>
            </a:r>
            <a:r>
              <a:rPr lang="de-DE" dirty="0" err="1">
                <a:hlinkClick r:id="rId2"/>
              </a:rPr>
              <a:t>from</a:t>
            </a:r>
            <a:r>
              <a:rPr lang="de-DE" dirty="0">
                <a:hlinkClick r:id="rId2"/>
              </a:rPr>
              <a:t> https://kanbanize.com/agile/project-management/planning</a:t>
            </a:r>
            <a:r>
              <a:rPr lang="de-DE" dirty="0"/>
              <a:t>, Apr 13,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0F36E-952F-4A03-A7B9-A699459DF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5D4730-FFE5-4261-A46E-2F5462C1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8" y="998243"/>
            <a:ext cx="5682738" cy="31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/>
              <a:t>Agenda –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Requiements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Technical </a:t>
            </a:r>
            <a:r>
              <a:rPr lang="de-DE" sz="2000" dirty="0" err="1"/>
              <a:t>Requirements</a:t>
            </a:r>
            <a:endParaRPr lang="sr-Latn-CS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6D1EA94A-8F87-468C-8135-0B415992AC38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C0D5DAEA-9BE5-42ED-8571-E9B40BC31CE4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28" name="Textplatzhalter 13">
            <a:extLst>
              <a:ext uri="{FF2B5EF4-FFF2-40B4-BE49-F238E27FC236}">
                <a16:creationId xmlns:a16="http://schemas.microsoft.com/office/drawing/2014/main" id="{18F74B9E-7023-46A2-BDA7-C2C1306A02DC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454AA859-061E-42EB-B7DE-222C7FA7B1AD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A4A81FB6-A67F-47A4-8911-E6D3B2F63157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7E35E935-5D23-41E5-A4DB-4FD46783ACF3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C7444F33-20A9-474A-AD46-D12FEF266A28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1CF012F1-CD7A-4BFB-BD76-6A1C64D05A8C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A72BDAF6-E182-4BAE-BF61-AC601F9AD938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60482C1D-DF29-407C-8453-202E60320F89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39391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4D9DB73-ECB5-4E68-8562-9B8C404C9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Iterative and incremental software development since the 1950s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Popularized in he beginning of this millennium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Broad range of software development frameworks including Scrum and Kanban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00A723-9CD5-4128-B2D0-02DDF100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80B7D5-8ADD-406D-B336-EF03812F8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BB803D-99EC-458C-A318-F61246377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21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4D9DB73-ECB5-4E68-8562-9B8C404C9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400" dirty="0"/>
              <a:t>Customer satisfaction by early and continuous delivery of valuable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Welcome changing requirements, even in late development.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Deliver working software frequently (weeks rather than months)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Close, daily cooperation between </a:t>
            </a:r>
            <a:r>
              <a:rPr lang="en-US" sz="1400" dirty="0" err="1"/>
              <a:t>bussiness</a:t>
            </a:r>
            <a:r>
              <a:rPr lang="en-US" sz="1400" dirty="0"/>
              <a:t> people and developers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Projects are built around motivated individuals, who should be trusted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Face-to-face conversation is the best form of communication (co-location)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Working software is the primary measure of progress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Sustainable development, able to maintain a constant pace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Continuous attention to technical excellence and good design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Simplicity—the art of maximizing the amount of work not done—is essential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Best </a:t>
            </a:r>
            <a:r>
              <a:rPr lang="en-US" sz="1400" dirty="0">
                <a:hlinkClick r:id="rId2" tooltip="Agile Architecture"/>
              </a:rPr>
              <a:t>architectures</a:t>
            </a:r>
            <a:r>
              <a:rPr lang="en-US" sz="1400" dirty="0"/>
              <a:t>, requirements, and designs emerge from self-organizing teams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Regularly, the team reflects on how to become more effective, and adjusts accordingly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00A723-9CD5-4128-B2D0-02DDF100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87927"/>
          </a:xfrm>
        </p:spPr>
        <p:txBody>
          <a:bodyPr/>
          <a:lstStyle/>
          <a:p>
            <a:r>
              <a:rPr lang="en-US" sz="1800" dirty="0"/>
              <a:t>The </a:t>
            </a:r>
            <a:r>
              <a:rPr lang="en-US" sz="1800" i="1" dirty="0"/>
              <a:t>Manifesto for Agile Software Development</a:t>
            </a:r>
            <a:r>
              <a:rPr lang="en-US" sz="1800" dirty="0"/>
              <a:t> is based on twelve principles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80B7D5-8ADD-406D-B336-EF03812F8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)Beck et al., "Principles behind the Agile Manifesto“, 2010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BB803D-99EC-458C-A318-F61246377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5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B22732-DFAD-40FA-AC68-2A348A03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283BA2-7B16-4B87-936F-67527C7569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99032" y="4521614"/>
            <a:ext cx="6536043" cy="251554"/>
          </a:xfrm>
        </p:spPr>
        <p:txBody>
          <a:bodyPr/>
          <a:lstStyle/>
          <a:p>
            <a:r>
              <a:rPr lang="de-DE" dirty="0"/>
              <a:t>Figure: </a:t>
            </a:r>
            <a:r>
              <a:rPr lang="de-DE" dirty="0">
                <a:hlinkClick r:id="rId2"/>
              </a:rPr>
              <a:t>https://en.wikipedia.org/wiki/Scrum_(software_development)#/media/File:Scrum_Framework.png</a:t>
            </a:r>
            <a:r>
              <a:rPr lang="de-DE" dirty="0"/>
              <a:t> </a:t>
            </a:r>
            <a:r>
              <a:rPr lang="de-DE" dirty="0" err="1"/>
              <a:t>Ap</a:t>
            </a:r>
            <a:r>
              <a:rPr lang="de-DE" dirty="0"/>
              <a:t> 13, 2022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BF05EA-EF1C-4593-9979-CDC5A4E52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0CA920-CE91-4239-BEDA-F93CCBC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07" y="1149494"/>
            <a:ext cx="5983035" cy="31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B22732-DFAD-40FA-AC68-2A348A03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BF05EA-EF1C-4593-9979-CDC5A4E52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9" name="Grafik 8" descr="Pfeil Kreis">
            <a:extLst>
              <a:ext uri="{FF2B5EF4-FFF2-40B4-BE49-F238E27FC236}">
                <a16:creationId xmlns:a16="http://schemas.microsoft.com/office/drawing/2014/main" id="{2983E7F4-CFD3-49E1-B785-1DAED3F5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05" y="2720384"/>
            <a:ext cx="914400" cy="9144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57BFC91-52E6-4BF3-A725-F4703435298A}"/>
              </a:ext>
            </a:extLst>
          </p:cNvPr>
          <p:cNvCxnSpPr>
            <a:cxnSpLocks/>
          </p:cNvCxnSpPr>
          <p:nvPr/>
        </p:nvCxnSpPr>
        <p:spPr>
          <a:xfrm flipV="1">
            <a:off x="193964" y="3546765"/>
            <a:ext cx="8756072" cy="29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feil Kreis">
            <a:extLst>
              <a:ext uri="{FF2B5EF4-FFF2-40B4-BE49-F238E27FC236}">
                <a16:creationId xmlns:a16="http://schemas.microsoft.com/office/drawing/2014/main" id="{C61F2F9A-DC61-41C1-BC38-FC3116DD2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6007" y="2720384"/>
            <a:ext cx="914400" cy="914400"/>
          </a:xfrm>
          <a:prstGeom prst="rect">
            <a:avLst/>
          </a:prstGeom>
        </p:spPr>
      </p:pic>
      <p:pic>
        <p:nvPicPr>
          <p:cNvPr id="13" name="Grafik 12" descr="Pfeil Kreis">
            <a:extLst>
              <a:ext uri="{FF2B5EF4-FFF2-40B4-BE49-F238E27FC236}">
                <a16:creationId xmlns:a16="http://schemas.microsoft.com/office/drawing/2014/main" id="{F0CC6A98-0CE4-4BBD-960C-99590BA2E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1806" y="2720384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F442262-9999-4738-A444-4DAF6D6E4199}"/>
              </a:ext>
            </a:extLst>
          </p:cNvPr>
          <p:cNvSpPr txBox="1"/>
          <p:nvPr/>
        </p:nvSpPr>
        <p:spPr>
          <a:xfrm>
            <a:off x="1390614" y="2977529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Feature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476CE36-DA1B-4700-A332-427531B0493D}"/>
              </a:ext>
            </a:extLst>
          </p:cNvPr>
          <p:cNvSpPr txBox="1"/>
          <p:nvPr/>
        </p:nvSpPr>
        <p:spPr>
          <a:xfrm>
            <a:off x="2056519" y="2973169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</a:t>
            </a:r>
            <a:r>
              <a:rPr lang="de-DE" sz="1000" dirty="0" err="1"/>
              <a:t>Stable</a:t>
            </a:r>
            <a:endParaRPr lang="de-DE" sz="1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B236E0-2CB9-4059-8546-EBBB5CE35E24}"/>
              </a:ext>
            </a:extLst>
          </p:cNvPr>
          <p:cNvSpPr txBox="1"/>
          <p:nvPr/>
        </p:nvSpPr>
        <p:spPr>
          <a:xfrm>
            <a:off x="691670" y="2947161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Critical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6FCFF26-8A95-43FA-8F20-6E47542AD7AA}"/>
              </a:ext>
            </a:extLst>
          </p:cNvPr>
          <p:cNvCxnSpPr/>
          <p:nvPr/>
        </p:nvCxnSpPr>
        <p:spPr>
          <a:xfrm>
            <a:off x="1390614" y="2600889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F0B3760-6F37-42B0-B9F2-C2797CF251FF}"/>
              </a:ext>
            </a:extLst>
          </p:cNvPr>
          <p:cNvSpPr txBox="1"/>
          <p:nvPr/>
        </p:nvSpPr>
        <p:spPr>
          <a:xfrm>
            <a:off x="998127" y="2020984"/>
            <a:ext cx="78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Release </a:t>
            </a:r>
            <a:r>
              <a:rPr lang="de-DE" sz="1000" dirty="0" err="1"/>
              <a:t>Candidate</a:t>
            </a:r>
            <a:r>
              <a:rPr lang="de-DE" sz="1000" dirty="0"/>
              <a:t> (RC1)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656F61D-6420-438B-BA83-55D7CE3FEED1}"/>
              </a:ext>
            </a:extLst>
          </p:cNvPr>
          <p:cNvCxnSpPr/>
          <p:nvPr/>
        </p:nvCxnSpPr>
        <p:spPr>
          <a:xfrm>
            <a:off x="2084227" y="2577379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3286E8-FC74-4F91-AEA8-C675D75DF4E5}"/>
              </a:ext>
            </a:extLst>
          </p:cNvPr>
          <p:cNvSpPr txBox="1"/>
          <p:nvPr/>
        </p:nvSpPr>
        <p:spPr>
          <a:xfrm>
            <a:off x="1691740" y="2328978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RC2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2A2CA43-251D-4E93-B99A-5D2C97D7418B}"/>
              </a:ext>
            </a:extLst>
          </p:cNvPr>
          <p:cNvCxnSpPr/>
          <p:nvPr/>
        </p:nvCxnSpPr>
        <p:spPr>
          <a:xfrm>
            <a:off x="2761263" y="2577379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7E665BC-9E0F-4FFB-9DA2-F63693B0B31C}"/>
              </a:ext>
            </a:extLst>
          </p:cNvPr>
          <p:cNvSpPr txBox="1"/>
          <p:nvPr/>
        </p:nvSpPr>
        <p:spPr>
          <a:xfrm>
            <a:off x="2368776" y="2024140"/>
            <a:ext cx="78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RC3</a:t>
            </a:r>
          </a:p>
          <a:p>
            <a:pPr algn="ctr"/>
            <a:r>
              <a:rPr lang="de-DE" sz="1000" dirty="0"/>
              <a:t>=</a:t>
            </a:r>
          </a:p>
          <a:p>
            <a:pPr algn="ctr"/>
            <a:r>
              <a:rPr lang="de-DE" sz="1000" dirty="0"/>
              <a:t>Release i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038CFFB0-57F4-4559-8C79-69F836707F86}"/>
              </a:ext>
            </a:extLst>
          </p:cNvPr>
          <p:cNvSpPr/>
          <p:nvPr/>
        </p:nvSpPr>
        <p:spPr>
          <a:xfrm rot="16200000" flipH="1">
            <a:off x="1602609" y="603350"/>
            <a:ext cx="327202" cy="2414859"/>
          </a:xfrm>
          <a:prstGeom prst="leftBrace">
            <a:avLst>
              <a:gd name="adj1" fmla="val 266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9AAF338-C01A-4A26-8C6D-B26087174C38}"/>
              </a:ext>
            </a:extLst>
          </p:cNvPr>
          <p:cNvSpPr txBox="1"/>
          <p:nvPr/>
        </p:nvSpPr>
        <p:spPr>
          <a:xfrm>
            <a:off x="1390614" y="1387241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Stage i</a:t>
            </a:r>
          </a:p>
        </p:txBody>
      </p:sp>
      <p:pic>
        <p:nvPicPr>
          <p:cNvPr id="26" name="Grafik 25" descr="Pfeil Kreis">
            <a:extLst>
              <a:ext uri="{FF2B5EF4-FFF2-40B4-BE49-F238E27FC236}">
                <a16:creationId xmlns:a16="http://schemas.microsoft.com/office/drawing/2014/main" id="{C6333B21-0B1B-4B7F-93C0-1E638BE6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5766" y="2720385"/>
            <a:ext cx="914400" cy="914400"/>
          </a:xfrm>
          <a:prstGeom prst="rect">
            <a:avLst/>
          </a:prstGeom>
        </p:spPr>
      </p:pic>
      <p:pic>
        <p:nvPicPr>
          <p:cNvPr id="27" name="Grafik 26" descr="Pfeil Kreis">
            <a:extLst>
              <a:ext uri="{FF2B5EF4-FFF2-40B4-BE49-F238E27FC236}">
                <a16:creationId xmlns:a16="http://schemas.microsoft.com/office/drawing/2014/main" id="{625F3C32-4965-4F91-8EF4-C15808BBE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268" y="2720385"/>
            <a:ext cx="914400" cy="914400"/>
          </a:xfrm>
          <a:prstGeom prst="rect">
            <a:avLst/>
          </a:prstGeom>
        </p:spPr>
      </p:pic>
      <p:pic>
        <p:nvPicPr>
          <p:cNvPr id="28" name="Grafik 27" descr="Pfeil Kreis">
            <a:extLst>
              <a:ext uri="{FF2B5EF4-FFF2-40B4-BE49-F238E27FC236}">
                <a16:creationId xmlns:a16="http://schemas.microsoft.com/office/drawing/2014/main" id="{F4283D97-247B-46BB-B101-83C7B671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9067" y="2720385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C3AEFB5-1F95-4DCD-B718-AB9A6FCE9689}"/>
              </a:ext>
            </a:extLst>
          </p:cNvPr>
          <p:cNvSpPr txBox="1"/>
          <p:nvPr/>
        </p:nvSpPr>
        <p:spPr>
          <a:xfrm>
            <a:off x="3957875" y="2977530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Feature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FDFD070-D0E5-4C6C-A36D-F7F793EB6959}"/>
              </a:ext>
            </a:extLst>
          </p:cNvPr>
          <p:cNvSpPr txBox="1"/>
          <p:nvPr/>
        </p:nvSpPr>
        <p:spPr>
          <a:xfrm>
            <a:off x="4623780" y="2973170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</a:t>
            </a:r>
            <a:r>
              <a:rPr lang="de-DE" sz="1000" dirty="0" err="1"/>
              <a:t>Stable</a:t>
            </a:r>
            <a:endParaRPr lang="de-DE" sz="10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C89348C-BA69-4ECE-B0DF-675449F03B3B}"/>
              </a:ext>
            </a:extLst>
          </p:cNvPr>
          <p:cNvSpPr txBox="1"/>
          <p:nvPr/>
        </p:nvSpPr>
        <p:spPr>
          <a:xfrm>
            <a:off x="3258931" y="2947162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Critical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0F5DCBF-8894-45F3-89EF-BA57AE78EBD0}"/>
              </a:ext>
            </a:extLst>
          </p:cNvPr>
          <p:cNvCxnSpPr/>
          <p:nvPr/>
        </p:nvCxnSpPr>
        <p:spPr>
          <a:xfrm>
            <a:off x="3957875" y="2600890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CC6361-C6E2-476C-B668-FDB62BAD78C5}"/>
              </a:ext>
            </a:extLst>
          </p:cNvPr>
          <p:cNvSpPr txBox="1"/>
          <p:nvPr/>
        </p:nvSpPr>
        <p:spPr>
          <a:xfrm>
            <a:off x="3565388" y="2020985"/>
            <a:ext cx="78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Release </a:t>
            </a:r>
            <a:r>
              <a:rPr lang="de-DE" sz="1000" dirty="0" err="1"/>
              <a:t>Candidate</a:t>
            </a:r>
            <a:r>
              <a:rPr lang="de-DE" sz="1000" dirty="0"/>
              <a:t> (RC1)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A7966F4-4D58-4E93-95D6-1DF4AA83A511}"/>
              </a:ext>
            </a:extLst>
          </p:cNvPr>
          <p:cNvCxnSpPr/>
          <p:nvPr/>
        </p:nvCxnSpPr>
        <p:spPr>
          <a:xfrm>
            <a:off x="4651488" y="2577380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75697EE-984C-4673-98F5-D40E620BDCEE}"/>
              </a:ext>
            </a:extLst>
          </p:cNvPr>
          <p:cNvSpPr txBox="1"/>
          <p:nvPr/>
        </p:nvSpPr>
        <p:spPr>
          <a:xfrm>
            <a:off x="4259001" y="2328979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RC2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4BF164-BF7F-449E-A35E-E4A69E1BB0C4}"/>
              </a:ext>
            </a:extLst>
          </p:cNvPr>
          <p:cNvCxnSpPr/>
          <p:nvPr/>
        </p:nvCxnSpPr>
        <p:spPr>
          <a:xfrm>
            <a:off x="5328524" y="2577380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767F0AB3-E6A6-4910-9DEB-98552EA97A93}"/>
              </a:ext>
            </a:extLst>
          </p:cNvPr>
          <p:cNvSpPr txBox="1"/>
          <p:nvPr/>
        </p:nvSpPr>
        <p:spPr>
          <a:xfrm>
            <a:off x="4936037" y="2024141"/>
            <a:ext cx="78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RC3</a:t>
            </a:r>
          </a:p>
          <a:p>
            <a:pPr algn="ctr"/>
            <a:r>
              <a:rPr lang="de-DE" sz="1000" dirty="0"/>
              <a:t>=</a:t>
            </a:r>
          </a:p>
          <a:p>
            <a:pPr algn="ctr"/>
            <a:r>
              <a:rPr lang="de-DE" sz="1000" dirty="0"/>
              <a:t>Release i+1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9F931B34-2259-46A0-857E-302AE0BD05F5}"/>
              </a:ext>
            </a:extLst>
          </p:cNvPr>
          <p:cNvSpPr/>
          <p:nvPr/>
        </p:nvSpPr>
        <p:spPr>
          <a:xfrm rot="16200000" flipH="1">
            <a:off x="4169870" y="603351"/>
            <a:ext cx="327202" cy="2414859"/>
          </a:xfrm>
          <a:prstGeom prst="leftBrace">
            <a:avLst>
              <a:gd name="adj1" fmla="val 266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5E85674-0743-402A-9B00-910C84AFD732}"/>
              </a:ext>
            </a:extLst>
          </p:cNvPr>
          <p:cNvSpPr txBox="1"/>
          <p:nvPr/>
        </p:nvSpPr>
        <p:spPr>
          <a:xfrm>
            <a:off x="3957875" y="1387242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Stage i+1</a:t>
            </a:r>
          </a:p>
        </p:txBody>
      </p:sp>
      <p:pic>
        <p:nvPicPr>
          <p:cNvPr id="44" name="Grafik 43" descr="Pfeil Kreis">
            <a:extLst>
              <a:ext uri="{FF2B5EF4-FFF2-40B4-BE49-F238E27FC236}">
                <a16:creationId xmlns:a16="http://schemas.microsoft.com/office/drawing/2014/main" id="{866074C9-EECD-4165-9961-FA6C2333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500" y="2720386"/>
            <a:ext cx="914400" cy="914400"/>
          </a:xfrm>
          <a:prstGeom prst="rect">
            <a:avLst/>
          </a:prstGeom>
        </p:spPr>
      </p:pic>
      <p:pic>
        <p:nvPicPr>
          <p:cNvPr id="45" name="Grafik 44" descr="Pfeil Kreis">
            <a:extLst>
              <a:ext uri="{FF2B5EF4-FFF2-40B4-BE49-F238E27FC236}">
                <a16:creationId xmlns:a16="http://schemas.microsoft.com/office/drawing/2014/main" id="{FFFDEDE1-FC34-4C48-AD13-FD82F1CD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2002" y="2720386"/>
            <a:ext cx="914400" cy="914400"/>
          </a:xfrm>
          <a:prstGeom prst="rect">
            <a:avLst/>
          </a:prstGeom>
        </p:spPr>
      </p:pic>
      <p:pic>
        <p:nvPicPr>
          <p:cNvPr id="46" name="Grafik 45" descr="Pfeil Kreis">
            <a:extLst>
              <a:ext uri="{FF2B5EF4-FFF2-40B4-BE49-F238E27FC236}">
                <a16:creationId xmlns:a16="http://schemas.microsoft.com/office/drawing/2014/main" id="{FDCEE037-364A-4C35-9FB8-C8CC90FF1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7801" y="2720386"/>
            <a:ext cx="914400" cy="914400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DEE6EDE3-6A64-4177-982F-FBC4769A680D}"/>
              </a:ext>
            </a:extLst>
          </p:cNvPr>
          <p:cNvSpPr txBox="1"/>
          <p:nvPr/>
        </p:nvSpPr>
        <p:spPr>
          <a:xfrm>
            <a:off x="6956609" y="2977531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Feature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838A3D5-6BFE-43B5-991B-B7564E490E00}"/>
              </a:ext>
            </a:extLst>
          </p:cNvPr>
          <p:cNvSpPr txBox="1"/>
          <p:nvPr/>
        </p:nvSpPr>
        <p:spPr>
          <a:xfrm>
            <a:off x="7622514" y="2973171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</a:t>
            </a:r>
            <a:r>
              <a:rPr lang="de-DE" sz="1000" dirty="0" err="1"/>
              <a:t>Stable</a:t>
            </a:r>
            <a:endParaRPr lang="de-DE" sz="1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E469460-A2FF-4384-8125-505C09AEC72C}"/>
              </a:ext>
            </a:extLst>
          </p:cNvPr>
          <p:cNvSpPr txBox="1"/>
          <p:nvPr/>
        </p:nvSpPr>
        <p:spPr>
          <a:xfrm>
            <a:off x="6257665" y="2947163"/>
            <a:ext cx="7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Sprint </a:t>
            </a:r>
            <a:r>
              <a:rPr lang="de-DE" sz="1000" dirty="0" err="1"/>
              <a:t>critical</a:t>
            </a:r>
            <a:endParaRPr lang="de-DE" sz="1000" dirty="0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A5CB36C-C67B-49B0-8E38-88230BCAA001}"/>
              </a:ext>
            </a:extLst>
          </p:cNvPr>
          <p:cNvCxnSpPr/>
          <p:nvPr/>
        </p:nvCxnSpPr>
        <p:spPr>
          <a:xfrm>
            <a:off x="6956609" y="2600891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776D448F-8E1E-4FAF-8E78-750D7E2708D0}"/>
              </a:ext>
            </a:extLst>
          </p:cNvPr>
          <p:cNvSpPr txBox="1"/>
          <p:nvPr/>
        </p:nvSpPr>
        <p:spPr>
          <a:xfrm>
            <a:off x="6564122" y="2020986"/>
            <a:ext cx="78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Release </a:t>
            </a:r>
            <a:r>
              <a:rPr lang="de-DE" sz="1000" dirty="0" err="1"/>
              <a:t>Candidate</a:t>
            </a:r>
            <a:r>
              <a:rPr lang="de-DE" sz="1000" dirty="0"/>
              <a:t> (RC1)</a:t>
            </a:r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EBFC217-0A69-4459-AE4D-09E1986C5915}"/>
              </a:ext>
            </a:extLst>
          </p:cNvPr>
          <p:cNvCxnSpPr/>
          <p:nvPr/>
        </p:nvCxnSpPr>
        <p:spPr>
          <a:xfrm>
            <a:off x="7650222" y="2577381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02833F7-C539-4BDD-BA09-214EEEEF62BA}"/>
              </a:ext>
            </a:extLst>
          </p:cNvPr>
          <p:cNvSpPr txBox="1"/>
          <p:nvPr/>
        </p:nvSpPr>
        <p:spPr>
          <a:xfrm>
            <a:off x="7257735" y="2328980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RC2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960FCDC9-CF7F-41AE-8205-C25AFA801605}"/>
              </a:ext>
            </a:extLst>
          </p:cNvPr>
          <p:cNvCxnSpPr/>
          <p:nvPr/>
        </p:nvCxnSpPr>
        <p:spPr>
          <a:xfrm>
            <a:off x="8327258" y="2577381"/>
            <a:ext cx="0" cy="94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CD0413CC-B5CE-4107-838D-A1545185A270}"/>
              </a:ext>
            </a:extLst>
          </p:cNvPr>
          <p:cNvSpPr txBox="1"/>
          <p:nvPr/>
        </p:nvSpPr>
        <p:spPr>
          <a:xfrm>
            <a:off x="7934770" y="2024142"/>
            <a:ext cx="838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RC3</a:t>
            </a:r>
          </a:p>
          <a:p>
            <a:pPr algn="ctr"/>
            <a:r>
              <a:rPr lang="de-DE" sz="1000" dirty="0"/>
              <a:t>=</a:t>
            </a:r>
          </a:p>
          <a:p>
            <a:pPr algn="ctr"/>
            <a:r>
              <a:rPr lang="de-DE" sz="1000" dirty="0"/>
              <a:t>Release </a:t>
            </a:r>
            <a:r>
              <a:rPr lang="de-DE" sz="1000" dirty="0" err="1"/>
              <a:t>i+m</a:t>
            </a:r>
            <a:endParaRPr lang="de-DE" sz="1000" dirty="0"/>
          </a:p>
        </p:txBody>
      </p:sp>
      <p:sp>
        <p:nvSpPr>
          <p:cNvPr id="56" name="Geschweifte Klammer links 55">
            <a:extLst>
              <a:ext uri="{FF2B5EF4-FFF2-40B4-BE49-F238E27FC236}">
                <a16:creationId xmlns:a16="http://schemas.microsoft.com/office/drawing/2014/main" id="{5F5F4422-1F16-409D-82EA-807595281D16}"/>
              </a:ext>
            </a:extLst>
          </p:cNvPr>
          <p:cNvSpPr/>
          <p:nvPr/>
        </p:nvSpPr>
        <p:spPr>
          <a:xfrm rot="16200000" flipH="1">
            <a:off x="7168604" y="603352"/>
            <a:ext cx="327202" cy="2414859"/>
          </a:xfrm>
          <a:prstGeom prst="leftBrace">
            <a:avLst>
              <a:gd name="adj1" fmla="val 266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3BC1F8E-199A-487C-9EF6-B8B5649510C6}"/>
              </a:ext>
            </a:extLst>
          </p:cNvPr>
          <p:cNvSpPr txBox="1"/>
          <p:nvPr/>
        </p:nvSpPr>
        <p:spPr>
          <a:xfrm>
            <a:off x="6956609" y="1387243"/>
            <a:ext cx="784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Stage </a:t>
            </a:r>
            <a:r>
              <a:rPr lang="de-DE" sz="1000" dirty="0" err="1"/>
              <a:t>i+m</a:t>
            </a:r>
            <a:endParaRPr lang="de-DE" sz="10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593F910-582D-4463-BD8D-A9A77EC981FC}"/>
              </a:ext>
            </a:extLst>
          </p:cNvPr>
          <p:cNvSpPr txBox="1"/>
          <p:nvPr/>
        </p:nvSpPr>
        <p:spPr>
          <a:xfrm>
            <a:off x="5448201" y="1785863"/>
            <a:ext cx="78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…</a:t>
            </a:r>
          </a:p>
        </p:txBody>
      </p:sp>
      <p:sp>
        <p:nvSpPr>
          <p:cNvPr id="59" name="Text Box 17">
            <a:extLst>
              <a:ext uri="{FF2B5EF4-FFF2-40B4-BE49-F238E27FC236}">
                <a16:creationId xmlns:a16="http://schemas.microsoft.com/office/drawing/2014/main" id="{ED87B630-5ED4-4A69-BB75-E1673696D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" y="3910443"/>
            <a:ext cx="1300632" cy="3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r>
              <a:rPr lang="en-GB" altLang="en-US" sz="800" dirty="0"/>
              <a:t>Release of SRS (Rev. </a:t>
            </a:r>
            <a:r>
              <a:rPr lang="en-GB" altLang="en-US" sz="800" dirty="0" err="1"/>
              <a:t>X</a:t>
            </a:r>
            <a:r>
              <a:rPr lang="en-GB" altLang="en-US" sz="800" baseline="-25000" dirty="0" err="1"/>
              <a:t>a</a:t>
            </a:r>
            <a:r>
              <a:rPr lang="en-GB" altLang="en-US" sz="800" dirty="0"/>
              <a:t>)</a:t>
            </a:r>
          </a:p>
          <a:p>
            <a:r>
              <a:rPr lang="en-GB" altLang="en-US" sz="800" dirty="0"/>
              <a:t>Include features for stage </a:t>
            </a:r>
            <a:r>
              <a:rPr lang="en-GB" altLang="en-US" sz="1000" dirty="0" err="1"/>
              <a:t>i</a:t>
            </a:r>
            <a:endParaRPr lang="en-GB" altLang="en-US" sz="1000" dirty="0"/>
          </a:p>
        </p:txBody>
      </p:sp>
      <p:sp>
        <p:nvSpPr>
          <p:cNvPr id="60" name="Line 19">
            <a:extLst>
              <a:ext uri="{FF2B5EF4-FFF2-40B4-BE49-F238E27FC236}">
                <a16:creationId xmlns:a16="http://schemas.microsoft.com/office/drawing/2014/main" id="{164A8C0D-EB28-410A-89EA-B261165C6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143" y="3694543"/>
            <a:ext cx="0" cy="28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8DB3388C-0E12-4F19-AF58-6ADC82DA3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841" y="3935916"/>
            <a:ext cx="1536274" cy="3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r>
              <a:rPr lang="en-GB" altLang="en-US" sz="800" dirty="0"/>
              <a:t>Release of SRS (Rev. X</a:t>
            </a:r>
            <a:r>
              <a:rPr lang="en-GB" altLang="en-US" sz="800" baseline="-25000" dirty="0"/>
              <a:t>a+1</a:t>
            </a:r>
            <a:r>
              <a:rPr lang="en-GB" altLang="en-US" sz="800" dirty="0"/>
              <a:t>)</a:t>
            </a:r>
          </a:p>
          <a:p>
            <a:r>
              <a:rPr lang="en-GB" altLang="en-US" sz="800" dirty="0"/>
              <a:t>Include spec bug fixes for stage </a:t>
            </a:r>
            <a:r>
              <a:rPr lang="en-GB" altLang="en-US" sz="1000" dirty="0" err="1"/>
              <a:t>i</a:t>
            </a:r>
            <a:endParaRPr lang="en-GB" altLang="en-US" sz="1000" dirty="0"/>
          </a:p>
        </p:txBody>
      </p:sp>
      <p:sp>
        <p:nvSpPr>
          <p:cNvPr id="62" name="Line 19">
            <a:extLst>
              <a:ext uri="{FF2B5EF4-FFF2-40B4-BE49-F238E27FC236}">
                <a16:creationId xmlns:a16="http://schemas.microsoft.com/office/drawing/2014/main" id="{2E8B64A6-D62D-4B6F-9E60-65EC1B738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1131" y="3694543"/>
            <a:ext cx="0" cy="28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63" name="Text Box 17">
            <a:extLst>
              <a:ext uri="{FF2B5EF4-FFF2-40B4-BE49-F238E27FC236}">
                <a16:creationId xmlns:a16="http://schemas.microsoft.com/office/drawing/2014/main" id="{80A6AADA-DAB8-452F-A60B-92B6E66B4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707" y="3910443"/>
            <a:ext cx="1467344" cy="3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r>
              <a:rPr lang="en-GB" altLang="en-US" sz="800" dirty="0"/>
              <a:t>Release of SRS (Rev. </a:t>
            </a:r>
            <a:r>
              <a:rPr lang="en-GB" altLang="en-US" sz="800" dirty="0" err="1"/>
              <a:t>X</a:t>
            </a:r>
            <a:r>
              <a:rPr lang="en-GB" altLang="en-US" sz="800" baseline="-25000" dirty="0" err="1"/>
              <a:t>c</a:t>
            </a:r>
            <a:r>
              <a:rPr lang="en-GB" altLang="en-US" sz="800" dirty="0"/>
              <a:t>)</a:t>
            </a:r>
          </a:p>
          <a:p>
            <a:r>
              <a:rPr lang="en-GB" altLang="en-US" sz="800" dirty="0"/>
              <a:t>Include features for stage </a:t>
            </a:r>
            <a:r>
              <a:rPr lang="en-GB" altLang="en-US" sz="1000" dirty="0" err="1"/>
              <a:t>i+m</a:t>
            </a:r>
            <a:endParaRPr lang="en-GB" altLang="en-US" sz="1000" dirty="0"/>
          </a:p>
        </p:txBody>
      </p:sp>
      <p:sp>
        <p:nvSpPr>
          <p:cNvPr id="64" name="Line 19">
            <a:extLst>
              <a:ext uri="{FF2B5EF4-FFF2-40B4-BE49-F238E27FC236}">
                <a16:creationId xmlns:a16="http://schemas.microsoft.com/office/drawing/2014/main" id="{694DC728-B45F-4F87-B2DC-56477542C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3870" y="3694543"/>
            <a:ext cx="0" cy="28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95EF51AC-F5E4-4ECE-A6E6-744990ED7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68" y="3935916"/>
            <a:ext cx="1702986" cy="3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r>
              <a:rPr lang="en-GB" altLang="en-US" sz="800" dirty="0"/>
              <a:t>Release of SRS (Rev. X</a:t>
            </a:r>
            <a:r>
              <a:rPr lang="en-GB" altLang="en-US" sz="800" baseline="-25000" dirty="0"/>
              <a:t>c+1</a:t>
            </a:r>
            <a:r>
              <a:rPr lang="en-GB" altLang="en-US" sz="800" dirty="0"/>
              <a:t>)</a:t>
            </a:r>
          </a:p>
          <a:p>
            <a:r>
              <a:rPr lang="en-GB" altLang="en-US" sz="800" dirty="0"/>
              <a:t>Include spec bug fixes for stage </a:t>
            </a:r>
            <a:r>
              <a:rPr lang="en-GB" altLang="en-US" sz="1000" dirty="0" err="1"/>
              <a:t>i+m</a:t>
            </a:r>
            <a:endParaRPr lang="en-GB" altLang="en-US" sz="1000" dirty="0"/>
          </a:p>
        </p:txBody>
      </p:sp>
      <p:sp>
        <p:nvSpPr>
          <p:cNvPr id="66" name="Line 19">
            <a:extLst>
              <a:ext uri="{FF2B5EF4-FFF2-40B4-BE49-F238E27FC236}">
                <a16:creationId xmlns:a16="http://schemas.microsoft.com/office/drawing/2014/main" id="{66673644-CDE0-4FD9-8F2F-6BC4D2CF3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6858" y="3694543"/>
            <a:ext cx="0" cy="2873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B22732-DFAD-40FA-AC68-2A348A03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BF05EA-EF1C-4593-9979-CDC5A4E52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437" name="Grafik 436">
            <a:extLst>
              <a:ext uri="{FF2B5EF4-FFF2-40B4-BE49-F238E27FC236}">
                <a16:creationId xmlns:a16="http://schemas.microsoft.com/office/drawing/2014/main" id="{CB2258D8-F75C-4714-86BB-5541C491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1" y="833803"/>
            <a:ext cx="6465507" cy="3617662"/>
          </a:xfrm>
          <a:prstGeom prst="rect">
            <a:avLst/>
          </a:prstGeom>
        </p:spPr>
      </p:pic>
      <p:sp>
        <p:nvSpPr>
          <p:cNvPr id="438" name="Textfeld 437">
            <a:extLst>
              <a:ext uri="{FF2B5EF4-FFF2-40B4-BE49-F238E27FC236}">
                <a16:creationId xmlns:a16="http://schemas.microsoft.com/office/drawing/2014/main" id="{524BEACD-F0A7-4495-A405-7ACD2B8B27B3}"/>
              </a:ext>
            </a:extLst>
          </p:cNvPr>
          <p:cNvSpPr txBox="1"/>
          <p:nvPr/>
        </p:nvSpPr>
        <p:spPr>
          <a:xfrm>
            <a:off x="1995056" y="4647536"/>
            <a:ext cx="5839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*CR… </a:t>
            </a:r>
            <a:r>
              <a:rPr lang="de-DE" sz="1000" dirty="0" err="1"/>
              <a:t>change</a:t>
            </a:r>
            <a:r>
              <a:rPr lang="de-DE" sz="1000" dirty="0"/>
              <a:t> </a:t>
            </a:r>
            <a:r>
              <a:rPr lang="de-DE" sz="1000" dirty="0" err="1"/>
              <a:t>request</a:t>
            </a:r>
            <a:r>
              <a:rPr lang="de-DE" sz="1000" dirty="0"/>
              <a:t>: a </a:t>
            </a:r>
            <a:r>
              <a:rPr lang="de-DE" sz="1000" dirty="0" err="1"/>
              <a:t>change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software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a </a:t>
            </a:r>
            <a:r>
              <a:rPr lang="de-DE" sz="1000" dirty="0" err="1"/>
              <a:t>product</a:t>
            </a:r>
            <a:r>
              <a:rPr lang="de-DE" sz="1000" dirty="0"/>
              <a:t> and all </a:t>
            </a:r>
            <a:r>
              <a:rPr lang="de-DE" sz="1000" dirty="0" err="1"/>
              <a:t>corresponding</a:t>
            </a:r>
            <a:r>
              <a:rPr lang="de-DE" sz="1000" dirty="0"/>
              <a:t> </a:t>
            </a:r>
            <a:r>
              <a:rPr lang="de-DE" sz="1000" dirty="0" err="1"/>
              <a:t>activities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50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BCA43-709E-404C-94F6-25713514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Specification in Branches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255FEE-762D-4132-B024-77E619ADE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594AB0-D81E-41BB-B7EF-AA2520707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BE5703C7-073D-417D-85C9-A6B783B2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36" y="1082350"/>
            <a:ext cx="6255918" cy="35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2</a:t>
            </a:r>
            <a:endParaRPr lang="en-US" b="1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Top-Down Approach from System Overview to Software Requirements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8C62D7ED-8525-4585-A4AA-7CA103D4D14B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FFC35301-6738-4DFD-ABB6-1D05CE9E8173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EDB901D7-8370-47A6-A647-0238F9A88499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81B0741A-E21B-42BA-ADD5-B8E740803AEF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CEBD8B61-483B-4F58-A36F-1CB026E6DD42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D3232013-4838-46BA-BABB-27557C0C4085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A7171057-2F06-4352-981E-45BA9251052C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7FDB806B-A5FA-4B4F-AEC2-EE16939BF0B2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1C93EC8B-C012-4F35-9F0C-D3CE1495B591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06874A97-233A-4C87-AC1F-308DD7A9CB87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6490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FD865B-F943-4D46-8ED2-C24D1895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41782"/>
            <a:ext cx="7524500" cy="30754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err="1"/>
              <a:t>Documents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a </a:t>
            </a:r>
            <a:r>
              <a:rPr lang="de-DE" sz="1400" dirty="0" err="1"/>
              <a:t>product</a:t>
            </a:r>
            <a:r>
              <a:rPr lang="de-DE" sz="1400" dirty="0"/>
              <a:t> (</a:t>
            </a:r>
            <a:r>
              <a:rPr lang="de-DE" sz="1400" dirty="0" err="1"/>
              <a:t>describe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requirements</a:t>
            </a:r>
            <a:r>
              <a:rPr lang="de-DE" sz="1400" dirty="0"/>
              <a:t> and </a:t>
            </a:r>
            <a:r>
              <a:rPr lang="de-DE" sz="1400" dirty="0" err="1"/>
              <a:t>demands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product</a:t>
            </a:r>
            <a:r>
              <a:rPr lang="de-DE" sz="1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/>
              <a:t>Thus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product</a:t>
            </a:r>
            <a:r>
              <a:rPr lang="de-DE" sz="1400" dirty="0"/>
              <a:t>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changed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documents</a:t>
            </a:r>
            <a:r>
              <a:rPr lang="de-DE" sz="1400" dirty="0"/>
              <a:t>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adapted</a:t>
            </a:r>
            <a:r>
              <a:rPr lang="de-DE" sz="1400" dirty="0"/>
              <a:t> </a:t>
            </a:r>
            <a:r>
              <a:rPr lang="de-DE" sz="1400" dirty="0" err="1"/>
              <a:t>correspondingly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7E921A-DD00-4E77-A959-28825EA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36017"/>
          </a:xfrm>
        </p:spPr>
        <p:txBody>
          <a:bodyPr/>
          <a:lstStyle/>
          <a:p>
            <a:r>
              <a:rPr lang="de-DE" dirty="0"/>
              <a:t>Change Management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80571F-CB9F-4899-B8FC-A37F48737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0F36E-952F-4A03-A7B9-A699459DF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7" name="Grafik 6" descr="Glühbirne und Zahnrad">
            <a:extLst>
              <a:ext uri="{FF2B5EF4-FFF2-40B4-BE49-F238E27FC236}">
                <a16:creationId xmlns:a16="http://schemas.microsoft.com/office/drawing/2014/main" id="{CE5C4315-633C-44C6-AD52-41D04EC0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973" y="2346937"/>
            <a:ext cx="631457" cy="631457"/>
          </a:xfrm>
          <a:prstGeom prst="rect">
            <a:avLst/>
          </a:prstGeom>
        </p:spPr>
      </p:pic>
      <p:pic>
        <p:nvPicPr>
          <p:cNvPr id="9" name="Grafik 8" descr="Robot">
            <a:extLst>
              <a:ext uri="{FF2B5EF4-FFF2-40B4-BE49-F238E27FC236}">
                <a16:creationId xmlns:a16="http://schemas.microsoft.com/office/drawing/2014/main" id="{A1908C8C-9ACF-4739-92F4-264824EA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135" y="2580856"/>
            <a:ext cx="914400" cy="914400"/>
          </a:xfrm>
          <a:prstGeom prst="rect">
            <a:avLst/>
          </a:prstGeom>
        </p:spPr>
      </p:pic>
      <p:pic>
        <p:nvPicPr>
          <p:cNvPr id="11" name="Grafik 10" descr="Chevron Pfeile">
            <a:extLst>
              <a:ext uri="{FF2B5EF4-FFF2-40B4-BE49-F238E27FC236}">
                <a16:creationId xmlns:a16="http://schemas.microsoft.com/office/drawing/2014/main" id="{B4901718-CC43-483C-A037-0516E4A23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405" y="2580856"/>
            <a:ext cx="914400" cy="914400"/>
          </a:xfrm>
          <a:prstGeom prst="rect">
            <a:avLst/>
          </a:prstGeom>
        </p:spPr>
      </p:pic>
      <p:sp>
        <p:nvSpPr>
          <p:cNvPr id="14" name="Text Box 17">
            <a:extLst>
              <a:ext uri="{FF2B5EF4-FFF2-40B4-BE49-F238E27FC236}">
                <a16:creationId xmlns:a16="http://schemas.microsoft.com/office/drawing/2014/main" id="{F57357E2-9327-4DF1-8832-5A3B911C9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54" y="3690035"/>
            <a:ext cx="1180407" cy="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r>
              <a:rPr lang="en-GB" altLang="en-US" sz="800" dirty="0"/>
              <a:t>Idea for product update</a:t>
            </a:r>
            <a:endParaRPr lang="en-GB" altLang="en-US" sz="1000" dirty="0"/>
          </a:p>
        </p:txBody>
      </p:sp>
      <p:pic>
        <p:nvPicPr>
          <p:cNvPr id="15" name="Grafik 14" descr="Papier">
            <a:extLst>
              <a:ext uri="{FF2B5EF4-FFF2-40B4-BE49-F238E27FC236}">
                <a16:creationId xmlns:a16="http://schemas.microsoft.com/office/drawing/2014/main" id="{6C21DC6A-2174-4607-B5BE-534394F88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7253" y="2344725"/>
            <a:ext cx="1033663" cy="103366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F0DDD94-DB39-4240-89D9-C61012DC291D}"/>
              </a:ext>
            </a:extLst>
          </p:cNvPr>
          <p:cNvSpPr txBox="1"/>
          <p:nvPr/>
        </p:nvSpPr>
        <p:spPr>
          <a:xfrm>
            <a:off x="7349879" y="2725059"/>
            <a:ext cx="692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  <a:p>
            <a:pPr algn="ctr"/>
            <a:r>
              <a:rPr lang="de-DE" sz="1000" b="1" dirty="0"/>
              <a:t>Rev x</a:t>
            </a:r>
          </a:p>
        </p:txBody>
      </p:sp>
      <p:pic>
        <p:nvPicPr>
          <p:cNvPr id="17" name="Grafik 16" descr="Papier">
            <a:extLst>
              <a:ext uri="{FF2B5EF4-FFF2-40B4-BE49-F238E27FC236}">
                <a16:creationId xmlns:a16="http://schemas.microsoft.com/office/drawing/2014/main" id="{B7E4278E-847A-4A33-8C63-160D8AB01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0585" y="2327211"/>
            <a:ext cx="1033663" cy="103366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D8371B4-5A18-4772-BDEF-00BF65886AB2}"/>
              </a:ext>
            </a:extLst>
          </p:cNvPr>
          <p:cNvSpPr txBox="1"/>
          <p:nvPr/>
        </p:nvSpPr>
        <p:spPr>
          <a:xfrm>
            <a:off x="5721007" y="2717102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PRD </a:t>
            </a:r>
          </a:p>
          <a:p>
            <a:pPr algn="ctr"/>
            <a:r>
              <a:rPr lang="de-DE" sz="1000" b="1" dirty="0"/>
              <a:t>Rev i+1</a:t>
            </a:r>
          </a:p>
        </p:txBody>
      </p:sp>
      <p:pic>
        <p:nvPicPr>
          <p:cNvPr id="19" name="Grafik 18" descr="Papier">
            <a:extLst>
              <a:ext uri="{FF2B5EF4-FFF2-40B4-BE49-F238E27FC236}">
                <a16:creationId xmlns:a16="http://schemas.microsoft.com/office/drawing/2014/main" id="{43A8DC16-299C-4DCD-BD57-26DFB738A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8848" y="2306683"/>
            <a:ext cx="1033663" cy="103366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1EEDAE9-2C58-4E8F-B653-B2548C26D40F}"/>
              </a:ext>
            </a:extLst>
          </p:cNvPr>
          <p:cNvSpPr txBox="1"/>
          <p:nvPr/>
        </p:nvSpPr>
        <p:spPr>
          <a:xfrm>
            <a:off x="4849270" y="2696574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PRD </a:t>
            </a:r>
          </a:p>
          <a:p>
            <a:pPr algn="ctr"/>
            <a:r>
              <a:rPr lang="de-DE" sz="1000" b="1" dirty="0"/>
              <a:t>Rev i</a:t>
            </a:r>
          </a:p>
        </p:txBody>
      </p:sp>
      <p:pic>
        <p:nvPicPr>
          <p:cNvPr id="21" name="Grafik 20" descr="Linienpfeil: Nach links drehen">
            <a:extLst>
              <a:ext uri="{FF2B5EF4-FFF2-40B4-BE49-F238E27FC236}">
                <a16:creationId xmlns:a16="http://schemas.microsoft.com/office/drawing/2014/main" id="{ADA9A6B7-8D20-45E2-82AA-B265F5BFC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578125">
            <a:off x="5435500" y="3202828"/>
            <a:ext cx="510614" cy="508364"/>
          </a:xfrm>
          <a:prstGeom prst="rect">
            <a:avLst/>
          </a:prstGeom>
        </p:spPr>
      </p:pic>
      <p:pic>
        <p:nvPicPr>
          <p:cNvPr id="22" name="Grafik 21" descr="Papier">
            <a:extLst>
              <a:ext uri="{FF2B5EF4-FFF2-40B4-BE49-F238E27FC236}">
                <a16:creationId xmlns:a16="http://schemas.microsoft.com/office/drawing/2014/main" id="{88F3DFAC-872B-43E3-B924-C568E6A08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8500" y="2353636"/>
            <a:ext cx="1033663" cy="103366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2B6D780-EC2B-45BC-A814-30253AA03190}"/>
              </a:ext>
            </a:extLst>
          </p:cNvPr>
          <p:cNvSpPr txBox="1"/>
          <p:nvPr/>
        </p:nvSpPr>
        <p:spPr>
          <a:xfrm>
            <a:off x="8188923" y="2733970"/>
            <a:ext cx="692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  <a:p>
            <a:pPr algn="ctr"/>
            <a:r>
              <a:rPr lang="de-DE" sz="1000" b="1" dirty="0"/>
              <a:t>Rev x+1</a:t>
            </a: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1B305833-3FD4-447F-B34B-453278A1B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785" y="3703808"/>
            <a:ext cx="2007556" cy="34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989" tIns="46794" rIns="89989" bIns="46794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800" dirty="0"/>
              <a:t>Create new revision of PRD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800" dirty="0"/>
              <a:t>Document approvers must sign Rev. i+1</a:t>
            </a:r>
            <a:endParaRPr lang="en-GB" altLang="en-US" sz="1000" dirty="0"/>
          </a:p>
        </p:txBody>
      </p:sp>
      <p:pic>
        <p:nvPicPr>
          <p:cNvPr id="25" name="Grafik 24" descr="Papier">
            <a:extLst>
              <a:ext uri="{FF2B5EF4-FFF2-40B4-BE49-F238E27FC236}">
                <a16:creationId xmlns:a16="http://schemas.microsoft.com/office/drawing/2014/main" id="{D9CECB49-01B1-4BA8-BEDB-FC59CDA7D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3984" y="2347700"/>
            <a:ext cx="1033663" cy="103366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CF21AC3-C873-4017-8500-C770B7BD8F2D}"/>
              </a:ext>
            </a:extLst>
          </p:cNvPr>
          <p:cNvSpPr txBox="1"/>
          <p:nvPr/>
        </p:nvSpPr>
        <p:spPr>
          <a:xfrm>
            <a:off x="2314406" y="2737591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CR</a:t>
            </a:r>
          </a:p>
          <a:p>
            <a:pPr algn="ctr"/>
            <a:r>
              <a:rPr lang="de-DE" sz="1000" b="1" dirty="0"/>
              <a:t>001 </a:t>
            </a:r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A160FEEF-C995-4042-A513-8B9AA3344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973" y="3667364"/>
            <a:ext cx="1112791" cy="46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9989" tIns="46794" rIns="89989" bIns="46794">
            <a:spAutoFit/>
          </a:bodyPr>
          <a:lstStyle/>
          <a:p>
            <a:r>
              <a:rPr lang="en-GB" altLang="en-US" sz="800" dirty="0"/>
              <a:t>Documentation of product update in a change request (CR)</a:t>
            </a:r>
            <a:endParaRPr lang="en-GB" altLang="en-US" sz="1000" dirty="0"/>
          </a:p>
        </p:txBody>
      </p:sp>
      <p:sp>
        <p:nvSpPr>
          <p:cNvPr id="29" name="Text Box 17">
            <a:extLst>
              <a:ext uri="{FF2B5EF4-FFF2-40B4-BE49-F238E27FC236}">
                <a16:creationId xmlns:a16="http://schemas.microsoft.com/office/drawing/2014/main" id="{F01BA6A8-1378-44E0-A6D9-E9981A12D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979" y="3700619"/>
            <a:ext cx="2082782" cy="58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9989" tIns="46794" rIns="89989" bIns="46794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800" dirty="0"/>
              <a:t>Create new revision of technical specifications TSD, ICD or SRS if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800" dirty="0"/>
              <a:t>Update tracing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800" dirty="0"/>
              <a:t>Doc approvers must sign Rev. x +1</a:t>
            </a:r>
            <a:endParaRPr lang="en-GB" altLang="en-US" sz="1000" dirty="0"/>
          </a:p>
        </p:txBody>
      </p:sp>
      <p:pic>
        <p:nvPicPr>
          <p:cNvPr id="30" name="Grafik 29" descr="Chevron Pfeile">
            <a:extLst>
              <a:ext uri="{FF2B5EF4-FFF2-40B4-BE49-F238E27FC236}">
                <a16:creationId xmlns:a16="http://schemas.microsoft.com/office/drawing/2014/main" id="{417CD14E-F75F-42C6-91FD-30C83C4A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55432" y="2521194"/>
            <a:ext cx="914400" cy="914400"/>
          </a:xfrm>
          <a:prstGeom prst="rect">
            <a:avLst/>
          </a:prstGeom>
        </p:spPr>
      </p:pic>
      <p:pic>
        <p:nvPicPr>
          <p:cNvPr id="31" name="Grafik 30" descr="Linienpfeil: Nach links drehen">
            <a:extLst>
              <a:ext uri="{FF2B5EF4-FFF2-40B4-BE49-F238E27FC236}">
                <a16:creationId xmlns:a16="http://schemas.microsoft.com/office/drawing/2014/main" id="{507099AD-F45B-4E5F-A711-715C7B74A3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578125">
            <a:off x="7967273" y="3218904"/>
            <a:ext cx="464554" cy="462506"/>
          </a:xfrm>
          <a:prstGeom prst="rect">
            <a:avLst/>
          </a:prstGeom>
        </p:spPr>
      </p:pic>
      <p:pic>
        <p:nvPicPr>
          <p:cNvPr id="32" name="Grafik 31" descr="Chevron Pfeile">
            <a:extLst>
              <a:ext uri="{FF2B5EF4-FFF2-40B4-BE49-F238E27FC236}">
                <a16:creationId xmlns:a16="http://schemas.microsoft.com/office/drawing/2014/main" id="{DB9B9C43-AC7A-46C5-AC52-BEC9A7CFF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10675" y="2519508"/>
            <a:ext cx="914400" cy="914400"/>
          </a:xfrm>
          <a:prstGeom prst="rect">
            <a:avLst/>
          </a:prstGeom>
        </p:spPr>
      </p:pic>
      <p:sp>
        <p:nvSpPr>
          <p:cNvPr id="33" name="Text Box 17">
            <a:extLst>
              <a:ext uri="{FF2B5EF4-FFF2-40B4-BE49-F238E27FC236}">
                <a16:creationId xmlns:a16="http://schemas.microsoft.com/office/drawing/2014/main" id="{A6A6712B-2B77-4CBC-9EC8-DD188D005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29" y="3677698"/>
            <a:ext cx="1236662" cy="71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9989" tIns="46794" rIns="89989" bIns="46794">
            <a:spAutoFit/>
          </a:bodyPr>
          <a:lstStyle/>
          <a:p>
            <a:r>
              <a:rPr lang="en-GB" altLang="en-US" sz="800" dirty="0"/>
              <a:t>Approval by change board or project steering committee (</a:t>
            </a:r>
            <a:r>
              <a:rPr lang="en-GB" altLang="en-US" sz="800" b="1" dirty="0"/>
              <a:t>stakeholder or delegates of stakeholders</a:t>
            </a:r>
            <a:r>
              <a:rPr lang="en-GB" altLang="en-US" sz="800" dirty="0"/>
              <a:t>)</a:t>
            </a:r>
            <a:endParaRPr lang="en-GB" altLang="en-US" sz="1000" dirty="0"/>
          </a:p>
        </p:txBody>
      </p:sp>
      <p:pic>
        <p:nvPicPr>
          <p:cNvPr id="35" name="Grafik 34" descr="Besprechung">
            <a:extLst>
              <a:ext uri="{FF2B5EF4-FFF2-40B4-BE49-F238E27FC236}">
                <a16:creationId xmlns:a16="http://schemas.microsoft.com/office/drawing/2014/main" id="{012D3B79-998B-4AB1-B0C0-0ACD0C291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28773" y="3203343"/>
            <a:ext cx="595498" cy="595498"/>
          </a:xfrm>
          <a:prstGeom prst="rect">
            <a:avLst/>
          </a:prstGeom>
        </p:spPr>
      </p:pic>
      <p:pic>
        <p:nvPicPr>
          <p:cNvPr id="37" name="Grafik 36" descr="Daumen-hoch-Zeichen">
            <a:extLst>
              <a:ext uri="{FF2B5EF4-FFF2-40B4-BE49-F238E27FC236}">
                <a16:creationId xmlns:a16="http://schemas.microsoft.com/office/drawing/2014/main" id="{CA627F5C-6E71-4719-A01B-65662E4265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4374" y="3179323"/>
            <a:ext cx="478595" cy="4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FD865B-F943-4D46-8ED2-C24D1895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41782"/>
            <a:ext cx="8304742" cy="3075417"/>
          </a:xfrm>
        </p:spPr>
        <p:txBody>
          <a:bodyPr/>
          <a:lstStyle/>
          <a:p>
            <a:r>
              <a:rPr lang="de-DE" sz="1400" dirty="0"/>
              <a:t>Change Management – </a:t>
            </a:r>
            <a:r>
              <a:rPr lang="de-DE" sz="1400" dirty="0" err="1"/>
              <a:t>company</a:t>
            </a:r>
            <a:r>
              <a:rPr lang="de-DE" sz="1400" dirty="0"/>
              <a:t> </a:t>
            </a:r>
            <a:r>
              <a:rPr lang="de-DE" sz="1400" dirty="0" err="1"/>
              <a:t>wide</a:t>
            </a:r>
            <a:endParaRPr lang="de-DE" sz="1400" dirty="0"/>
          </a:p>
          <a:p>
            <a:pPr marL="479425" lvl="1" indent="-342900"/>
            <a:r>
              <a:rPr lang="de-DE" sz="1400" dirty="0" err="1"/>
              <a:t>Criteria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defined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fast and </a:t>
            </a:r>
            <a:r>
              <a:rPr lang="de-DE" sz="1400" dirty="0" err="1"/>
              <a:t>full</a:t>
            </a:r>
            <a:r>
              <a:rPr lang="de-DE" sz="1400" dirty="0"/>
              <a:t> track </a:t>
            </a:r>
            <a:r>
              <a:rPr lang="de-DE" sz="1400" dirty="0" err="1"/>
              <a:t>changes</a:t>
            </a:r>
            <a:endParaRPr lang="de-DE" sz="1400" dirty="0"/>
          </a:p>
          <a:p>
            <a:pPr marL="479425" lvl="1" indent="-342900"/>
            <a:r>
              <a:rPr lang="de-DE" sz="1400" dirty="0"/>
              <a:t>Fast/ </a:t>
            </a:r>
            <a:r>
              <a:rPr lang="de-DE" sz="1400" dirty="0" err="1"/>
              <a:t>Full</a:t>
            </a:r>
            <a:r>
              <a:rPr lang="de-DE" sz="1400" dirty="0"/>
              <a:t> track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  <a:r>
              <a:rPr lang="de-DE" sz="1400" dirty="0" err="1"/>
              <a:t>criteria</a:t>
            </a:r>
            <a:endParaRPr lang="de-DE" sz="1400" dirty="0"/>
          </a:p>
          <a:p>
            <a:pPr marL="700088" lvl="2" indent="-342900"/>
            <a:r>
              <a:rPr lang="de-DE" dirty="0"/>
              <a:t>Implementation </a:t>
            </a:r>
            <a:r>
              <a:rPr lang="de-DE" dirty="0" err="1"/>
              <a:t>effort</a:t>
            </a:r>
            <a:r>
              <a:rPr lang="de-DE" dirty="0"/>
              <a:t>: </a:t>
            </a:r>
            <a:r>
              <a:rPr lang="de-DE" i="1" dirty="0" err="1"/>
              <a:t>Example</a:t>
            </a:r>
            <a:r>
              <a:rPr lang="de-DE" i="1" dirty="0"/>
              <a:t> - </a:t>
            </a:r>
            <a:r>
              <a:rPr lang="de-DE" i="1" dirty="0" err="1"/>
              <a:t>small</a:t>
            </a:r>
            <a:r>
              <a:rPr lang="de-DE" i="1" dirty="0"/>
              <a:t> </a:t>
            </a:r>
            <a:r>
              <a:rPr lang="de-DE" i="1" dirty="0" err="1"/>
              <a:t>effort</a:t>
            </a:r>
            <a:r>
              <a:rPr lang="de-DE" i="1" dirty="0"/>
              <a:t> (&lt;x </a:t>
            </a:r>
            <a:r>
              <a:rPr lang="de-DE" i="1" dirty="0" err="1"/>
              <a:t>hours</a:t>
            </a:r>
            <a:r>
              <a:rPr lang="de-DE" i="1" dirty="0"/>
              <a:t>) -&gt; 1 </a:t>
            </a:r>
            <a:r>
              <a:rPr lang="de-DE" i="1" dirty="0" err="1"/>
              <a:t>point</a:t>
            </a:r>
            <a:r>
              <a:rPr lang="de-DE" i="1" dirty="0"/>
              <a:t>/ medium </a:t>
            </a:r>
            <a:r>
              <a:rPr lang="de-DE" i="1" dirty="0" err="1"/>
              <a:t>effort</a:t>
            </a:r>
            <a:r>
              <a:rPr lang="de-DE" i="1" dirty="0"/>
              <a:t> (&lt; y </a:t>
            </a:r>
            <a:r>
              <a:rPr lang="de-DE" i="1" dirty="0" err="1"/>
              <a:t>hours</a:t>
            </a:r>
            <a:r>
              <a:rPr lang="de-DE" i="1" dirty="0"/>
              <a:t>) -&gt; 2 </a:t>
            </a:r>
            <a:r>
              <a:rPr lang="de-DE" i="1" dirty="0" err="1"/>
              <a:t>points</a:t>
            </a:r>
            <a:r>
              <a:rPr lang="de-DE" i="1" dirty="0"/>
              <a:t>/ high </a:t>
            </a:r>
            <a:r>
              <a:rPr lang="de-DE" i="1" dirty="0" err="1"/>
              <a:t>effort</a:t>
            </a:r>
            <a:r>
              <a:rPr lang="de-DE" i="1" dirty="0"/>
              <a:t> (&gt; y </a:t>
            </a:r>
            <a:r>
              <a:rPr lang="de-DE" i="1" dirty="0" err="1"/>
              <a:t>hours</a:t>
            </a:r>
            <a:r>
              <a:rPr lang="de-DE" i="1" dirty="0"/>
              <a:t>) -&gt; 3 </a:t>
            </a:r>
            <a:r>
              <a:rPr lang="de-DE" i="1" dirty="0" err="1"/>
              <a:t>points</a:t>
            </a:r>
            <a:endParaRPr lang="de-DE" i="1" dirty="0"/>
          </a:p>
          <a:p>
            <a:pPr marL="700088" lvl="2" indent="-342900"/>
            <a:r>
              <a:rPr lang="de-DE" dirty="0" err="1"/>
              <a:t>Complexity</a:t>
            </a:r>
            <a:r>
              <a:rPr lang="de-DE" dirty="0"/>
              <a:t>: </a:t>
            </a:r>
            <a:r>
              <a:rPr lang="de-DE" i="1" dirty="0" err="1"/>
              <a:t>Example</a:t>
            </a:r>
            <a:r>
              <a:rPr lang="de-DE" i="1" dirty="0"/>
              <a:t> – </a:t>
            </a:r>
            <a:r>
              <a:rPr lang="de-DE" i="1" dirty="0" err="1"/>
              <a:t>group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i </a:t>
            </a:r>
            <a:r>
              <a:rPr lang="de-DE" i="1" dirty="0" err="1"/>
              <a:t>people</a:t>
            </a:r>
            <a:r>
              <a:rPr lang="de-DE" i="1" dirty="0"/>
              <a:t> </a:t>
            </a:r>
            <a:r>
              <a:rPr lang="de-DE" i="1" dirty="0" err="1"/>
              <a:t>required</a:t>
            </a:r>
            <a:r>
              <a:rPr lang="de-DE" i="1" dirty="0"/>
              <a:t>  -&gt; 1 </a:t>
            </a:r>
            <a:r>
              <a:rPr lang="de-DE" i="1" dirty="0" err="1"/>
              <a:t>point</a:t>
            </a:r>
            <a:r>
              <a:rPr lang="de-DE" i="1" dirty="0"/>
              <a:t>/ </a:t>
            </a:r>
            <a:r>
              <a:rPr lang="de-DE" i="1" dirty="0" err="1"/>
              <a:t>group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j &gt; i </a:t>
            </a:r>
            <a:r>
              <a:rPr lang="de-DE" i="1" dirty="0" err="1"/>
              <a:t>people</a:t>
            </a:r>
            <a:r>
              <a:rPr lang="de-DE" i="1" dirty="0"/>
              <a:t> </a:t>
            </a:r>
            <a:r>
              <a:rPr lang="de-DE" i="1" dirty="0" err="1"/>
              <a:t>required</a:t>
            </a:r>
            <a:r>
              <a:rPr lang="de-DE" i="1" dirty="0"/>
              <a:t> -&gt; 2 </a:t>
            </a:r>
            <a:r>
              <a:rPr lang="de-DE" i="1" dirty="0" err="1"/>
              <a:t>points</a:t>
            </a:r>
            <a:r>
              <a:rPr lang="de-DE" i="1" dirty="0"/>
              <a:t>/ …</a:t>
            </a:r>
          </a:p>
          <a:p>
            <a:pPr marL="700088" lvl="2" indent="-342900"/>
            <a:r>
              <a:rPr lang="de-DE" dirty="0" err="1"/>
              <a:t>Invest</a:t>
            </a:r>
            <a:r>
              <a:rPr lang="de-DE" dirty="0"/>
              <a:t>: </a:t>
            </a:r>
            <a:r>
              <a:rPr lang="de-DE" i="1" dirty="0" err="1"/>
              <a:t>Example</a:t>
            </a:r>
            <a:r>
              <a:rPr lang="de-DE" i="1" dirty="0"/>
              <a:t> – 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invest</a:t>
            </a:r>
            <a:r>
              <a:rPr lang="de-DE" i="1" dirty="0"/>
              <a:t> -&gt; 0 </a:t>
            </a:r>
            <a:r>
              <a:rPr lang="de-DE" i="1" dirty="0" err="1"/>
              <a:t>points</a:t>
            </a:r>
            <a:r>
              <a:rPr lang="de-DE" i="1" dirty="0"/>
              <a:t>/ &gt; </a:t>
            </a:r>
            <a:r>
              <a:rPr lang="de-DE" i="1" dirty="0" err="1"/>
              <a:t>Certain</a:t>
            </a:r>
            <a:r>
              <a:rPr lang="de-DE" i="1" dirty="0"/>
              <a:t> </a:t>
            </a:r>
            <a:r>
              <a:rPr lang="de-DE" i="1" dirty="0" err="1"/>
              <a:t>amount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Euros 1 </a:t>
            </a:r>
            <a:r>
              <a:rPr lang="de-DE" i="1" dirty="0" err="1"/>
              <a:t>points</a:t>
            </a:r>
            <a:r>
              <a:rPr lang="de-DE" i="1" dirty="0"/>
              <a:t>/ …</a:t>
            </a:r>
          </a:p>
          <a:p>
            <a:pPr marL="700088" lvl="2" indent="-342900"/>
            <a:r>
              <a:rPr lang="de-DE" i="1" dirty="0"/>
              <a:t>…</a:t>
            </a:r>
          </a:p>
          <a:p>
            <a:pPr marL="479425" lvl="1" indent="-342900"/>
            <a:r>
              <a:rPr lang="de-DE" sz="1400" dirty="0"/>
              <a:t>All </a:t>
            </a:r>
            <a:r>
              <a:rPr lang="de-DE" sz="1400" dirty="0" err="1"/>
              <a:t>people</a:t>
            </a:r>
            <a:r>
              <a:rPr lang="de-DE" sz="1400" dirty="0"/>
              <a:t> </a:t>
            </a:r>
            <a:r>
              <a:rPr lang="de-DE" sz="1400" dirty="0" err="1"/>
              <a:t>who</a:t>
            </a:r>
            <a:r>
              <a:rPr lang="de-DE" sz="1400" dirty="0"/>
              <a:t> </a:t>
            </a:r>
            <a:r>
              <a:rPr lang="de-DE" sz="1400" dirty="0" err="1"/>
              <a:t>were</a:t>
            </a:r>
            <a:r>
              <a:rPr lang="de-DE" sz="1400" dirty="0"/>
              <a:t> </a:t>
            </a:r>
            <a:r>
              <a:rPr lang="de-DE" sz="1400" dirty="0" err="1"/>
              <a:t>identified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execute</a:t>
            </a:r>
            <a:r>
              <a:rPr lang="de-DE" sz="1400" dirty="0"/>
              <a:t> </a:t>
            </a:r>
            <a:r>
              <a:rPr lang="de-DE" sz="1400" dirty="0" err="1"/>
              <a:t>tasks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decide</a:t>
            </a:r>
            <a:r>
              <a:rPr lang="de-DE" sz="1400" dirty="0"/>
              <a:t> on </a:t>
            </a:r>
            <a:r>
              <a:rPr lang="de-DE" sz="1400" dirty="0" err="1"/>
              <a:t>thecriteria</a:t>
            </a:r>
            <a:r>
              <a:rPr lang="de-DE" sz="1400" dirty="0"/>
              <a:t> </a:t>
            </a:r>
            <a:r>
              <a:rPr lang="de-DE" sz="1400" dirty="0" err="1"/>
              <a:t>above</a:t>
            </a:r>
            <a:r>
              <a:rPr lang="de-DE" sz="1400" dirty="0"/>
              <a:t> </a:t>
            </a:r>
          </a:p>
          <a:p>
            <a:pPr marL="479425" lvl="1" indent="-342900"/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a </a:t>
            </a:r>
            <a:r>
              <a:rPr lang="de-DE" sz="1400" dirty="0" err="1"/>
              <a:t>pre-defined</a:t>
            </a:r>
            <a:r>
              <a:rPr lang="de-DE" sz="1400" dirty="0"/>
              <a:t>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points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exceeded</a:t>
            </a:r>
            <a:r>
              <a:rPr lang="de-DE" sz="1400" dirty="0"/>
              <a:t> </a:t>
            </a:r>
          </a:p>
          <a:p>
            <a:pPr lvl="4" indent="0">
              <a:buNone/>
            </a:pPr>
            <a:r>
              <a:rPr lang="de-DE" sz="1400" dirty="0"/>
              <a:t>      =&gt; </a:t>
            </a:r>
            <a:r>
              <a:rPr lang="de-DE" sz="1400" dirty="0" err="1"/>
              <a:t>Full</a:t>
            </a:r>
            <a:r>
              <a:rPr lang="de-DE" sz="1400" dirty="0"/>
              <a:t> Track Change -&gt; CR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approved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stakeholders</a:t>
            </a:r>
            <a:r>
              <a:rPr lang="de-DE" sz="1400" dirty="0"/>
              <a:t> (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delegates</a:t>
            </a:r>
            <a:r>
              <a:rPr lang="de-DE" sz="1400" dirty="0"/>
              <a:t>)</a:t>
            </a:r>
          </a:p>
          <a:p>
            <a:pPr marL="479425" lvl="1" indent="-342900"/>
            <a:r>
              <a:rPr lang="de-DE" sz="1400" dirty="0" err="1"/>
              <a:t>Otherwise</a:t>
            </a:r>
            <a:r>
              <a:rPr lang="de-DE" sz="1400" dirty="0"/>
              <a:t> Fast Track Change </a:t>
            </a:r>
          </a:p>
          <a:p>
            <a:pPr lvl="4" indent="0">
              <a:buNone/>
            </a:pPr>
            <a:r>
              <a:rPr lang="de-DE" sz="1400" dirty="0"/>
              <a:t>      =&gt;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people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perform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r>
              <a:rPr lang="de-DE" sz="1400" dirty="0"/>
              <a:t> and </a:t>
            </a:r>
            <a:r>
              <a:rPr lang="de-DE" sz="1400" dirty="0" err="1"/>
              <a:t>tasks</a:t>
            </a:r>
            <a:r>
              <a:rPr lang="de-DE" sz="1400" dirty="0"/>
              <a:t> </a:t>
            </a:r>
            <a:r>
              <a:rPr lang="de-DE" sz="1400" dirty="0" err="1"/>
              <a:t>without</a:t>
            </a:r>
            <a:r>
              <a:rPr lang="de-DE" sz="1400" dirty="0"/>
              <a:t> </a:t>
            </a:r>
            <a:r>
              <a:rPr lang="de-DE" sz="1400" dirty="0" err="1"/>
              <a:t>getting</a:t>
            </a:r>
            <a:r>
              <a:rPr lang="de-DE" sz="1400" dirty="0"/>
              <a:t> </a:t>
            </a:r>
            <a:r>
              <a:rPr lang="de-DE" sz="1400" dirty="0" err="1"/>
              <a:t>further</a:t>
            </a:r>
            <a:r>
              <a:rPr lang="de-DE" sz="1400" dirty="0"/>
              <a:t> </a:t>
            </a:r>
            <a:r>
              <a:rPr lang="de-DE" sz="1400" dirty="0" err="1"/>
              <a:t>approval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stakeholders</a:t>
            </a:r>
            <a:endParaRPr lang="de-DE" sz="1400" dirty="0"/>
          </a:p>
          <a:p>
            <a:pPr lvl="2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7E921A-DD00-4E77-A959-28825EA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36017"/>
          </a:xfrm>
        </p:spPr>
        <p:txBody>
          <a:bodyPr/>
          <a:lstStyle/>
          <a:p>
            <a:r>
              <a:rPr lang="de-DE" dirty="0"/>
              <a:t>Change Management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80571F-CB9F-4899-B8FC-A37F48737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0F36E-952F-4A03-A7B9-A699459DF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1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FD865B-F943-4D46-8ED2-C24D1895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41782"/>
            <a:ext cx="8304742" cy="3075417"/>
          </a:xfrm>
        </p:spPr>
        <p:txBody>
          <a:bodyPr/>
          <a:lstStyle/>
          <a:p>
            <a:r>
              <a:rPr lang="de-DE" sz="1400" dirty="0"/>
              <a:t>Change Management – </a:t>
            </a:r>
            <a:r>
              <a:rPr lang="de-DE" sz="1400" dirty="0" err="1"/>
              <a:t>project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endParaRPr lang="de-DE" sz="1400" dirty="0"/>
          </a:p>
          <a:p>
            <a:pPr marL="479425" lvl="1" indent="-342900"/>
            <a:r>
              <a:rPr lang="de-DE" sz="1400" dirty="0"/>
              <a:t>Project Steering </a:t>
            </a:r>
            <a:r>
              <a:rPr lang="de-DE" sz="1400" dirty="0" err="1"/>
              <a:t>Comittee</a:t>
            </a:r>
            <a:r>
              <a:rPr lang="de-DE" sz="1400" dirty="0"/>
              <a:t> (</a:t>
            </a:r>
            <a:r>
              <a:rPr lang="de-DE" sz="1400" dirty="0" err="1"/>
              <a:t>certain</a:t>
            </a:r>
            <a:r>
              <a:rPr lang="de-DE" sz="1400" dirty="0"/>
              <a:t> </a:t>
            </a:r>
            <a:r>
              <a:rPr lang="de-DE" sz="1400" dirty="0" err="1"/>
              <a:t>stakeholders</a:t>
            </a:r>
            <a:r>
              <a:rPr lang="de-DE" sz="1400" dirty="0"/>
              <a:t>, </a:t>
            </a:r>
            <a:r>
              <a:rPr lang="de-DE" sz="1400" dirty="0" err="1"/>
              <a:t>ususally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r>
              <a:rPr lang="de-DE" sz="1400" dirty="0"/>
              <a:t> sponsor, </a:t>
            </a:r>
            <a:r>
              <a:rPr lang="de-DE" sz="1400" dirty="0" err="1"/>
              <a:t>product</a:t>
            </a:r>
            <a:r>
              <a:rPr lang="de-DE" sz="1400" dirty="0"/>
              <a:t> </a:t>
            </a:r>
            <a:r>
              <a:rPr lang="de-DE" sz="1400" dirty="0" err="1"/>
              <a:t>management</a:t>
            </a:r>
            <a:r>
              <a:rPr lang="de-DE" sz="1400" dirty="0"/>
              <a:t>, </a:t>
            </a:r>
            <a:r>
              <a:rPr lang="de-DE" sz="1400" dirty="0" err="1"/>
              <a:t>development</a:t>
            </a:r>
            <a:r>
              <a:rPr lang="de-DE" sz="1400" dirty="0"/>
              <a:t>, </a:t>
            </a:r>
            <a:r>
              <a:rPr lang="de-DE" sz="1400" dirty="0" err="1"/>
              <a:t>manufacturing</a:t>
            </a:r>
            <a:r>
              <a:rPr lang="de-DE" sz="1400" dirty="0"/>
              <a:t>)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approve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r>
              <a:rPr lang="de-DE" sz="1400" dirty="0"/>
              <a:t> </a:t>
            </a:r>
          </a:p>
          <a:p>
            <a:pPr marL="479425" lvl="1" indent="-342900"/>
            <a:r>
              <a:rPr lang="de-DE" sz="1400" dirty="0"/>
              <a:t>At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a </a:t>
            </a:r>
            <a:r>
              <a:rPr lang="de-DE" sz="1400" dirty="0" err="1"/>
              <a:t>project</a:t>
            </a:r>
            <a:r>
              <a:rPr lang="de-DE" sz="1400" dirty="0"/>
              <a:t> </a:t>
            </a:r>
            <a:r>
              <a:rPr lang="de-DE" sz="1400" dirty="0" err="1"/>
              <a:t>criterias</a:t>
            </a:r>
            <a:r>
              <a:rPr lang="de-DE" sz="1400" dirty="0"/>
              <a:t> </a:t>
            </a:r>
            <a:r>
              <a:rPr lang="de-DE" sz="1400" dirty="0" err="1"/>
              <a:t>might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defined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r>
              <a:rPr lang="de-DE" sz="1400" dirty="0"/>
              <a:t> </a:t>
            </a:r>
            <a:r>
              <a:rPr lang="de-DE" sz="1400" dirty="0" err="1"/>
              <a:t>team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decide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r>
              <a:rPr lang="de-DE" sz="1400" dirty="0"/>
              <a:t> on </a:t>
            </a:r>
            <a:r>
              <a:rPr lang="de-DE" sz="1400" dirty="0" err="1"/>
              <a:t>thier</a:t>
            </a:r>
            <a:r>
              <a:rPr lang="de-DE" sz="1400" dirty="0"/>
              <a:t> own (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budget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within</a:t>
            </a:r>
            <a:r>
              <a:rPr lang="de-DE" sz="1400" dirty="0"/>
              <a:t> a </a:t>
            </a:r>
            <a:r>
              <a:rPr lang="de-DE" sz="1400" dirty="0" err="1"/>
              <a:t>certain</a:t>
            </a:r>
            <a:r>
              <a:rPr lang="de-DE" sz="1400" dirty="0"/>
              <a:t> </a:t>
            </a:r>
            <a:r>
              <a:rPr lang="de-DE" sz="1400" dirty="0" err="1"/>
              <a:t>range</a:t>
            </a:r>
            <a:r>
              <a:rPr lang="de-DE" sz="1400" dirty="0"/>
              <a:t> and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idea</a:t>
            </a:r>
            <a:r>
              <a:rPr lang="de-DE" sz="1400" dirty="0"/>
              <a:t> </a:t>
            </a:r>
            <a:r>
              <a:rPr lang="de-DE" sz="1400" dirty="0" err="1"/>
              <a:t>does</a:t>
            </a:r>
            <a:r>
              <a:rPr lang="de-DE" sz="1400" dirty="0"/>
              <a:t> not </a:t>
            </a:r>
            <a:r>
              <a:rPr lang="de-DE" sz="1400" dirty="0" err="1"/>
              <a:t>result</a:t>
            </a:r>
            <a:r>
              <a:rPr lang="de-DE" sz="1400" dirty="0"/>
              <a:t> in a </a:t>
            </a:r>
            <a:r>
              <a:rPr lang="de-DE" sz="1400" dirty="0" err="1"/>
              <a:t>significant</a:t>
            </a:r>
            <a:r>
              <a:rPr lang="de-DE" sz="1400" dirty="0"/>
              <a:t> </a:t>
            </a:r>
            <a:r>
              <a:rPr lang="de-DE" sz="1400" dirty="0" err="1"/>
              <a:t>system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, e. g. </a:t>
            </a:r>
            <a:r>
              <a:rPr lang="de-DE" sz="1400" dirty="0" err="1"/>
              <a:t>budget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within</a:t>
            </a:r>
            <a:r>
              <a:rPr lang="de-DE" sz="1400" dirty="0"/>
              <a:t> ±5%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originally</a:t>
            </a:r>
            <a:r>
              <a:rPr lang="de-DE" sz="1400" dirty="0"/>
              <a:t> </a:t>
            </a:r>
            <a:r>
              <a:rPr lang="de-DE" sz="1400" dirty="0" err="1"/>
              <a:t>approved</a:t>
            </a:r>
            <a:r>
              <a:rPr lang="de-DE" sz="1400" dirty="0"/>
              <a:t> </a:t>
            </a:r>
            <a:r>
              <a:rPr lang="de-DE" sz="1400" dirty="0" err="1"/>
              <a:t>budget</a:t>
            </a:r>
            <a:r>
              <a:rPr lang="de-DE" sz="1400" dirty="0"/>
              <a:t>)</a:t>
            </a:r>
          </a:p>
          <a:p>
            <a:pPr marL="479425" lvl="1" indent="-342900"/>
            <a:r>
              <a:rPr lang="de-DE" sz="1400" dirty="0"/>
              <a:t>After </a:t>
            </a:r>
            <a:r>
              <a:rPr lang="de-DE" sz="1400" dirty="0" err="1"/>
              <a:t>approval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a </a:t>
            </a:r>
            <a:r>
              <a:rPr lang="de-DE" sz="1400" dirty="0" err="1"/>
              <a:t>change</a:t>
            </a:r>
            <a:r>
              <a:rPr lang="de-DE" sz="1400" dirty="0"/>
              <a:t>, </a:t>
            </a:r>
            <a:r>
              <a:rPr lang="de-DE" sz="1400" dirty="0" err="1"/>
              <a:t>the</a:t>
            </a:r>
            <a:r>
              <a:rPr lang="de-DE" sz="1400" dirty="0"/>
              <a:t> PRD </a:t>
            </a:r>
            <a:r>
              <a:rPr lang="de-DE" sz="1400" dirty="0" err="1"/>
              <a:t>or</a:t>
            </a:r>
            <a:r>
              <a:rPr lang="de-DE" sz="1400" dirty="0"/>
              <a:t> TRD </a:t>
            </a:r>
            <a:r>
              <a:rPr lang="de-DE" sz="1400" dirty="0" err="1"/>
              <a:t>or</a:t>
            </a:r>
            <a:r>
              <a:rPr lang="de-DE" sz="1400" dirty="0"/>
              <a:t> ISD </a:t>
            </a:r>
            <a:r>
              <a:rPr lang="de-DE" sz="1400" dirty="0" err="1"/>
              <a:t>or</a:t>
            </a:r>
            <a:r>
              <a:rPr lang="de-DE" sz="1400" dirty="0"/>
              <a:t> SRS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adapated</a:t>
            </a:r>
            <a:r>
              <a:rPr lang="de-DE" sz="1400" dirty="0"/>
              <a:t> and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revision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created</a:t>
            </a:r>
            <a:endParaRPr lang="de-DE" sz="1400" dirty="0"/>
          </a:p>
          <a:p>
            <a:pPr marL="479425" lvl="1" indent="-342900"/>
            <a:r>
              <a:rPr lang="de-DE" sz="1400" dirty="0"/>
              <a:t>The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revisions</a:t>
            </a:r>
            <a:r>
              <a:rPr lang="de-DE" sz="1400" dirty="0"/>
              <a:t>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signed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all </a:t>
            </a:r>
            <a:r>
              <a:rPr lang="de-DE" sz="1400" dirty="0" err="1"/>
              <a:t>document</a:t>
            </a:r>
            <a:r>
              <a:rPr lang="de-DE" sz="1400" dirty="0"/>
              <a:t> </a:t>
            </a:r>
            <a:r>
              <a:rPr lang="de-DE" sz="1400" dirty="0" err="1"/>
              <a:t>approvers</a:t>
            </a: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7E921A-DD00-4E77-A959-28825EA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36017"/>
          </a:xfrm>
        </p:spPr>
        <p:txBody>
          <a:bodyPr/>
          <a:lstStyle/>
          <a:p>
            <a:r>
              <a:rPr lang="de-DE" dirty="0"/>
              <a:t>Change Management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80571F-CB9F-4899-B8FC-A37F48737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0F36E-952F-4A03-A7B9-A699459DF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99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05147"/>
            <a:ext cx="7524500" cy="872034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an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 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32B9206-613C-42CD-9344-72F6A9511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Thomas Berger| Folientitel in Kurzform</a:t>
            </a:r>
          </a:p>
        </p:txBody>
      </p:sp>
      <p:pic>
        <p:nvPicPr>
          <p:cNvPr id="7" name="Picture 72">
            <a:extLst>
              <a:ext uri="{FF2B5EF4-FFF2-40B4-BE49-F238E27FC236}">
                <a16:creationId xmlns:a16="http://schemas.microsoft.com/office/drawing/2014/main" id="{BC042372-975E-43D1-8E83-F2B1AC9B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0" y="2054512"/>
            <a:ext cx="2646691" cy="198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Glühbirne">
            <a:extLst>
              <a:ext uri="{FF2B5EF4-FFF2-40B4-BE49-F238E27FC236}">
                <a16:creationId xmlns:a16="http://schemas.microsoft.com/office/drawing/2014/main" id="{AA51BD95-619B-434A-9BDB-80485FAD3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4756" y="1877600"/>
            <a:ext cx="457200" cy="457200"/>
          </a:xfrm>
          <a:prstGeom prst="rect">
            <a:avLst/>
          </a:prstGeom>
        </p:spPr>
      </p:pic>
      <p:pic>
        <p:nvPicPr>
          <p:cNvPr id="10" name="Grafik 9" descr="Benutzer">
            <a:extLst>
              <a:ext uri="{FF2B5EF4-FFF2-40B4-BE49-F238E27FC236}">
                <a16:creationId xmlns:a16="http://schemas.microsoft.com/office/drawing/2014/main" id="{353D0106-CC46-4F09-B4CC-47DC4BD1E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9034" y="2396664"/>
            <a:ext cx="457200" cy="457200"/>
          </a:xfrm>
          <a:prstGeom prst="rect">
            <a:avLst/>
          </a:prstGeom>
        </p:spPr>
      </p:pic>
      <p:pic>
        <p:nvPicPr>
          <p:cNvPr id="12" name="Grafik 11" descr="Programmierer">
            <a:extLst>
              <a:ext uri="{FF2B5EF4-FFF2-40B4-BE49-F238E27FC236}">
                <a16:creationId xmlns:a16="http://schemas.microsoft.com/office/drawing/2014/main" id="{DCDE007A-6DEE-4781-8F84-802B7B8EB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1938" y="3584630"/>
            <a:ext cx="301310" cy="301310"/>
          </a:xfrm>
          <a:prstGeom prst="rect">
            <a:avLst/>
          </a:prstGeom>
        </p:spPr>
      </p:pic>
      <p:pic>
        <p:nvPicPr>
          <p:cNvPr id="13" name="Grafik 12" descr="Papier">
            <a:extLst>
              <a:ext uri="{FF2B5EF4-FFF2-40B4-BE49-F238E27FC236}">
                <a16:creationId xmlns:a16="http://schemas.microsoft.com/office/drawing/2014/main" id="{35804437-F9A9-4DC9-83CE-71F6C58D44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8233" y="2487039"/>
            <a:ext cx="692818" cy="692818"/>
          </a:xfrm>
          <a:prstGeom prst="rect">
            <a:avLst/>
          </a:prstGeom>
        </p:spPr>
      </p:pic>
      <p:pic>
        <p:nvPicPr>
          <p:cNvPr id="14" name="Grafik 13" descr="Weibliches Profil">
            <a:extLst>
              <a:ext uri="{FF2B5EF4-FFF2-40B4-BE49-F238E27FC236}">
                <a16:creationId xmlns:a16="http://schemas.microsoft.com/office/drawing/2014/main" id="{8C612515-F15E-47E9-AA3B-B449E44D6A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1492" y="3131966"/>
            <a:ext cx="301311" cy="3013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94126F2-FC9B-4F81-BDC2-E5BFAE01C7D4}"/>
              </a:ext>
            </a:extLst>
          </p:cNvPr>
          <p:cNvSpPr txBox="1"/>
          <p:nvPr/>
        </p:nvSpPr>
        <p:spPr>
          <a:xfrm>
            <a:off x="4908232" y="2757644"/>
            <a:ext cx="692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PRD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9B119AB-D6F5-43EC-9B68-CD2EEB60D50D}"/>
              </a:ext>
            </a:extLst>
          </p:cNvPr>
          <p:cNvSpPr txBox="1"/>
          <p:nvPr/>
        </p:nvSpPr>
        <p:spPr>
          <a:xfrm>
            <a:off x="3245747" y="2016402"/>
            <a:ext cx="914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Idea</a:t>
            </a:r>
            <a:endParaRPr lang="de-DE" sz="1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3FCD3F-DF56-481A-BDEC-A91451FABA62}"/>
              </a:ext>
            </a:extLst>
          </p:cNvPr>
          <p:cNvSpPr txBox="1"/>
          <p:nvPr/>
        </p:nvSpPr>
        <p:spPr>
          <a:xfrm>
            <a:off x="4914248" y="2159714"/>
            <a:ext cx="91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customer</a:t>
            </a:r>
            <a:r>
              <a:rPr lang="de-DE" sz="1000" dirty="0"/>
              <a:t> </a:t>
            </a:r>
            <a:r>
              <a:rPr lang="de-DE" sz="1000" dirty="0" err="1"/>
              <a:t>perspective</a:t>
            </a:r>
            <a:endParaRPr lang="de-DE" sz="1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5260CA-465D-4FB1-9A8F-0E4AD9F1150E}"/>
              </a:ext>
            </a:extLst>
          </p:cNvPr>
          <p:cNvSpPr txBox="1"/>
          <p:nvPr/>
        </p:nvSpPr>
        <p:spPr>
          <a:xfrm>
            <a:off x="5371635" y="3425068"/>
            <a:ext cx="91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 err="1"/>
              <a:t>Product</a:t>
            </a:r>
            <a:r>
              <a:rPr lang="de-DE" sz="1000" dirty="0"/>
              <a:t> </a:t>
            </a:r>
            <a:r>
              <a:rPr lang="de-DE" sz="1000" dirty="0" err="1"/>
              <a:t>team</a:t>
            </a:r>
            <a:r>
              <a:rPr lang="de-DE" sz="1000" dirty="0"/>
              <a:t> </a:t>
            </a:r>
            <a:r>
              <a:rPr lang="de-DE" sz="1000" dirty="0" err="1"/>
              <a:t>designs</a:t>
            </a:r>
            <a:r>
              <a:rPr lang="de-DE" sz="1000" dirty="0"/>
              <a:t>...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7C0BDE9-46A5-43BE-BA84-11A951920AC4}"/>
              </a:ext>
            </a:extLst>
          </p:cNvPr>
          <p:cNvCxnSpPr/>
          <p:nvPr/>
        </p:nvCxnSpPr>
        <p:spPr>
          <a:xfrm>
            <a:off x="4133078" y="2305993"/>
            <a:ext cx="826747" cy="36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Papier">
            <a:extLst>
              <a:ext uri="{FF2B5EF4-FFF2-40B4-BE49-F238E27FC236}">
                <a16:creationId xmlns:a16="http://schemas.microsoft.com/office/drawing/2014/main" id="{B1213320-8E70-4A36-8D42-5E18508D9A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3629" y="3056277"/>
            <a:ext cx="528309" cy="52830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96333D-C540-49BC-889A-5576368C67A4}"/>
              </a:ext>
            </a:extLst>
          </p:cNvPr>
          <p:cNvSpPr txBox="1"/>
          <p:nvPr/>
        </p:nvSpPr>
        <p:spPr>
          <a:xfrm>
            <a:off x="6273044" y="3187056"/>
            <a:ext cx="692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A5893B-C442-4768-B61E-AE36D20F033B}"/>
              </a:ext>
            </a:extLst>
          </p:cNvPr>
          <p:cNvSpPr txBox="1"/>
          <p:nvPr/>
        </p:nvSpPr>
        <p:spPr>
          <a:xfrm>
            <a:off x="6377074" y="2723604"/>
            <a:ext cx="1486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Description Technical </a:t>
            </a:r>
            <a:r>
              <a:rPr lang="de-DE" sz="1000" b="1" dirty="0" err="1"/>
              <a:t>solution</a:t>
            </a:r>
            <a:endParaRPr lang="de-DE" sz="1000" b="1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F8DEA20-1026-4150-8CF2-BE6CB028D5E6}"/>
              </a:ext>
            </a:extLst>
          </p:cNvPr>
          <p:cNvSpPr txBox="1"/>
          <p:nvPr/>
        </p:nvSpPr>
        <p:spPr>
          <a:xfrm>
            <a:off x="3400694" y="2746842"/>
            <a:ext cx="127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/>
              <a:t>Stakeholder, </a:t>
            </a:r>
            <a:r>
              <a:rPr lang="de-DE" sz="1000" dirty="0" err="1"/>
              <a:t>customer</a:t>
            </a:r>
            <a:r>
              <a:rPr lang="de-DE" sz="1000" dirty="0"/>
              <a:t> </a:t>
            </a:r>
            <a:r>
              <a:rPr lang="de-DE" sz="1000" dirty="0" err="1"/>
              <a:t>agree</a:t>
            </a:r>
            <a:r>
              <a:rPr lang="de-DE" sz="1000" dirty="0"/>
              <a:t> on…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1CC9159-736E-4195-AD1A-177FB78AF94C}"/>
              </a:ext>
            </a:extLst>
          </p:cNvPr>
          <p:cNvCxnSpPr/>
          <p:nvPr/>
        </p:nvCxnSpPr>
        <p:spPr>
          <a:xfrm>
            <a:off x="6848218" y="3471739"/>
            <a:ext cx="826747" cy="36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 descr="Schweißer">
            <a:extLst>
              <a:ext uri="{FF2B5EF4-FFF2-40B4-BE49-F238E27FC236}">
                <a16:creationId xmlns:a16="http://schemas.microsoft.com/office/drawing/2014/main" id="{558FE7F5-428B-4633-A01C-F8D38EEF36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0543" y="3704991"/>
            <a:ext cx="309070" cy="309070"/>
          </a:xfrm>
          <a:prstGeom prst="rect">
            <a:avLst/>
          </a:prstGeom>
        </p:spPr>
      </p:pic>
      <p:pic>
        <p:nvPicPr>
          <p:cNvPr id="30" name="Grafik 29" descr="DJ">
            <a:extLst>
              <a:ext uri="{FF2B5EF4-FFF2-40B4-BE49-F238E27FC236}">
                <a16:creationId xmlns:a16="http://schemas.microsoft.com/office/drawing/2014/main" id="{6D058DCF-C651-4D4E-BF29-C610CCC8B1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1153" y="3753046"/>
            <a:ext cx="288327" cy="288327"/>
          </a:xfrm>
          <a:prstGeom prst="rect">
            <a:avLst/>
          </a:prstGeom>
        </p:spPr>
      </p:pic>
      <p:pic>
        <p:nvPicPr>
          <p:cNvPr id="31" name="Grafik 30" descr="Programmierer">
            <a:extLst>
              <a:ext uri="{FF2B5EF4-FFF2-40B4-BE49-F238E27FC236}">
                <a16:creationId xmlns:a16="http://schemas.microsoft.com/office/drawing/2014/main" id="{AC14D729-EC44-4075-B619-E45424AD9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1906" y="3168741"/>
            <a:ext cx="301310" cy="301310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CC5337E-AE42-4435-B23C-F0A7DE6BD3F5}"/>
              </a:ext>
            </a:extLst>
          </p:cNvPr>
          <p:cNvCxnSpPr/>
          <p:nvPr/>
        </p:nvCxnSpPr>
        <p:spPr>
          <a:xfrm>
            <a:off x="5552366" y="2918725"/>
            <a:ext cx="826747" cy="36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4CB2B28-16BC-44E5-BB98-931A81D46C63}"/>
              </a:ext>
            </a:extLst>
          </p:cNvPr>
          <p:cNvSpPr txBox="1"/>
          <p:nvPr/>
        </p:nvSpPr>
        <p:spPr>
          <a:xfrm>
            <a:off x="6572225" y="3998831"/>
            <a:ext cx="91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 err="1"/>
              <a:t>Product</a:t>
            </a:r>
            <a:r>
              <a:rPr lang="de-DE" sz="1000" dirty="0"/>
              <a:t> </a:t>
            </a:r>
            <a:r>
              <a:rPr lang="de-DE" sz="1000" dirty="0" err="1"/>
              <a:t>team</a:t>
            </a:r>
            <a:r>
              <a:rPr lang="de-DE" sz="1000" dirty="0"/>
              <a:t> </a:t>
            </a:r>
            <a:r>
              <a:rPr lang="de-DE" sz="1000" dirty="0" err="1"/>
              <a:t>develops</a:t>
            </a:r>
            <a:r>
              <a:rPr lang="de-DE" sz="1000" dirty="0"/>
              <a:t>...</a:t>
            </a:r>
          </a:p>
        </p:txBody>
      </p:sp>
      <p:pic>
        <p:nvPicPr>
          <p:cNvPr id="35" name="Grafik 34" descr="Robot">
            <a:extLst>
              <a:ext uri="{FF2B5EF4-FFF2-40B4-BE49-F238E27FC236}">
                <a16:creationId xmlns:a16="http://schemas.microsoft.com/office/drawing/2014/main" id="{D225EA94-AA29-4AB8-94A3-977D2D89B6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63838" y="3691383"/>
            <a:ext cx="514590" cy="51459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671A827-302C-487D-B3DB-47E98C1BB434}"/>
              </a:ext>
            </a:extLst>
          </p:cNvPr>
          <p:cNvSpPr txBox="1"/>
          <p:nvPr/>
        </p:nvSpPr>
        <p:spPr>
          <a:xfrm>
            <a:off x="8038508" y="3813891"/>
            <a:ext cx="1121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Product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31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FDE113-954B-403D-87CD-4EB8022D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/>
              <a:t> </a:t>
            </a:r>
            <a:r>
              <a:rPr lang="en-US" sz="1600" dirty="0"/>
              <a:t>Kent Beck; James </a:t>
            </a:r>
            <a:r>
              <a:rPr lang="en-US" sz="1600" dirty="0" err="1"/>
              <a:t>Grenning</a:t>
            </a:r>
            <a:r>
              <a:rPr lang="en-US" sz="1600" dirty="0"/>
              <a:t>; Robert C. Martin; Mike Beedle; Jim Highsmith; Steve Mellor; Arie van </a:t>
            </a:r>
            <a:r>
              <a:rPr lang="en-US" sz="1600" dirty="0" err="1"/>
              <a:t>Bennekum</a:t>
            </a:r>
            <a:r>
              <a:rPr lang="en-US" sz="1600" dirty="0"/>
              <a:t>; Andrew Hunt; Ken </a:t>
            </a:r>
            <a:r>
              <a:rPr lang="en-US" sz="1600" dirty="0" err="1"/>
              <a:t>Schwaber</a:t>
            </a:r>
            <a:r>
              <a:rPr lang="en-US" sz="1600" dirty="0"/>
              <a:t>; Alistair Cockburn; Ron Jeffries; Jeff Sutherland; Ward Cunningham; Jon Kern; Dave Thomas; Martin Fowler; Brian </a:t>
            </a:r>
            <a:r>
              <a:rPr lang="en-US" sz="1600" dirty="0" err="1"/>
              <a:t>Marick</a:t>
            </a:r>
            <a:r>
              <a:rPr lang="en-US" sz="1600" dirty="0"/>
              <a:t> (2001). "Principles behind the Agile Manifesto". Agile Alliance. Archived from the original on 14 June 2010. Retrieved 6 June 2010.</a:t>
            </a:r>
          </a:p>
          <a:p>
            <a:pPr lvl="1"/>
            <a:r>
              <a:rPr lang="en-US" sz="1600" u="sng" dirty="0">
                <a:hlinkClick r:id="rId2"/>
              </a:rPr>
              <a:t>"UML 2.5.1 specification"</a:t>
            </a:r>
            <a:r>
              <a:rPr lang="en-US" sz="1600" dirty="0"/>
              <a:t>. Omg.org. Retrieved 24 October 2018.</a:t>
            </a:r>
          </a:p>
          <a:p>
            <a:pPr lvl="1"/>
            <a:endParaRPr lang="fr-FR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87A97B-540C-4F4D-93F1-3470B22F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&amp; References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CD9659-267E-48E6-BE9F-220E5BBC4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8C0FB6-1D04-497C-A518-4E391A4F0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86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5">
            <a:extLst>
              <a:ext uri="{FF2B5EF4-FFF2-40B4-BE49-F238E27FC236}">
                <a16:creationId xmlns:a16="http://schemas.microsoft.com/office/drawing/2014/main" id="{16120607-225E-4EA1-8F1F-F2B30ACB2A35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F2ADB3B-6CC0-435F-A69C-C02541A7B71C}"/>
              </a:ext>
            </a:extLst>
          </p:cNvPr>
          <p:cNvSpPr>
            <a:spLocks/>
          </p:cNvSpPr>
          <p:nvPr/>
        </p:nvSpPr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436017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51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546CF4-D695-4960-945A-44C1797CB95E}"/>
              </a:ext>
            </a:extLst>
          </p:cNvPr>
          <p:cNvSpPr txBox="1"/>
          <p:nvPr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D8F1F-B7FC-41F8-8877-A3DE6B57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721904"/>
            <a:ext cx="8444343" cy="3420000"/>
          </a:xfrm>
        </p:spPr>
        <p:txBody>
          <a:bodyPr/>
          <a:lstStyle/>
          <a:p>
            <a:r>
              <a:rPr lang="en-US" altLang="de-DE" sz="1400" b="1" dirty="0"/>
              <a:t>Contains…</a:t>
            </a:r>
          </a:p>
          <a:p>
            <a:pPr lvl="1"/>
            <a:r>
              <a:rPr lang="en-US" sz="1400" dirty="0"/>
              <a:t>Title &amp; author information</a:t>
            </a:r>
          </a:p>
          <a:p>
            <a:pPr lvl="1"/>
            <a:r>
              <a:rPr lang="en-US" sz="1400" dirty="0"/>
              <a:t>Revision information</a:t>
            </a:r>
          </a:p>
          <a:p>
            <a:pPr lvl="1"/>
            <a:r>
              <a:rPr lang="en-US" sz="1400" dirty="0"/>
              <a:t>Purpose and scope (which parts or systems are specified within this document, e.g. software, hardware, the system, interfaces,…)</a:t>
            </a:r>
          </a:p>
          <a:p>
            <a:pPr lvl="1"/>
            <a:r>
              <a:rPr lang="en-US" sz="1400" dirty="0"/>
              <a:t>References (PRD, other TSD for interface, software, etc.)</a:t>
            </a:r>
          </a:p>
          <a:p>
            <a:pPr lvl="1"/>
            <a:r>
              <a:rPr lang="en-US" sz="1400" dirty="0"/>
              <a:t>User/ Actors</a:t>
            </a:r>
          </a:p>
          <a:p>
            <a:pPr lvl="1"/>
            <a:r>
              <a:rPr lang="en-US" sz="1400" dirty="0"/>
              <a:t>System Overview and  Supported platforms</a:t>
            </a:r>
          </a:p>
          <a:p>
            <a:pPr lvl="1"/>
            <a:r>
              <a:rPr lang="en-US" sz="1400" dirty="0"/>
              <a:t>Requirements, including</a:t>
            </a:r>
          </a:p>
          <a:p>
            <a:pPr lvl="2"/>
            <a:r>
              <a:rPr lang="en-US" dirty="0"/>
              <a:t>functional requirements</a:t>
            </a:r>
          </a:p>
          <a:p>
            <a:pPr lvl="2"/>
            <a:r>
              <a:rPr lang="en-US" dirty="0"/>
              <a:t>Interfaces</a:t>
            </a:r>
          </a:p>
          <a:p>
            <a:pPr lvl="2"/>
            <a:r>
              <a:rPr lang="en-US" dirty="0"/>
              <a:t>Non-functional requirements</a:t>
            </a:r>
          </a:p>
          <a:p>
            <a:pPr lvl="2"/>
            <a:r>
              <a:rPr lang="en-US" dirty="0"/>
              <a:t>Cybersecurity</a:t>
            </a:r>
          </a:p>
          <a:p>
            <a:pPr lvl="2"/>
            <a:r>
              <a:rPr lang="en-US" dirty="0"/>
              <a:t>…</a:t>
            </a:r>
            <a:endParaRPr lang="de-DE" dirty="0"/>
          </a:p>
          <a:p>
            <a:pPr lvl="1"/>
            <a:r>
              <a:rPr lang="en-US" sz="1200" dirty="0"/>
              <a:t>Tracing matrix in the System-TSD (which shows the tracing from all PRD requirements to the corresponding TSD requirements)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B486F9-5476-4273-A623-862C441C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069152-DC57-46B5-9C40-B25ED63F2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Thomas Berger| Folientitel in Kurzform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1F171F-DF38-46E3-AD61-D1116231C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Grafik 5" descr="Papier">
            <a:extLst>
              <a:ext uri="{FF2B5EF4-FFF2-40B4-BE49-F238E27FC236}">
                <a16:creationId xmlns:a16="http://schemas.microsoft.com/office/drawing/2014/main" id="{CCC6853B-DA87-4800-9D34-AEBCCCE6A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720" y="325856"/>
            <a:ext cx="692818" cy="6928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41E80F7-73A7-47A3-A517-F260253BC18C}"/>
              </a:ext>
            </a:extLst>
          </p:cNvPr>
          <p:cNvSpPr txBox="1"/>
          <p:nvPr/>
        </p:nvSpPr>
        <p:spPr>
          <a:xfrm>
            <a:off x="7114719" y="596461"/>
            <a:ext cx="692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</p:txBody>
      </p:sp>
    </p:spTree>
    <p:extLst>
      <p:ext uri="{BB962C8B-B14F-4D97-AF65-F5344CB8AC3E}">
        <p14:creationId xmlns:p14="http://schemas.microsoft.com/office/powerpoint/2010/main" val="2442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394723"/>
          </a:xfrm>
        </p:spPr>
        <p:txBody>
          <a:bodyPr/>
          <a:lstStyle/>
          <a:p>
            <a:r>
              <a:rPr lang="de-DE" sz="2000" dirty="0">
                <a:solidFill>
                  <a:srgbClr val="000000"/>
                </a:solidFill>
              </a:rPr>
              <a:t>Agenda – </a:t>
            </a:r>
            <a:r>
              <a:rPr lang="de-DE" sz="2000" dirty="0" err="1">
                <a:solidFill>
                  <a:srgbClr val="000000"/>
                </a:solidFill>
              </a:rPr>
              <a:t>Translate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Product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Requiements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into</a:t>
            </a:r>
            <a:r>
              <a:rPr lang="de-DE" sz="2000" dirty="0">
                <a:solidFill>
                  <a:srgbClr val="000000"/>
                </a:solidFill>
              </a:rPr>
              <a:t> Technical </a:t>
            </a:r>
            <a:r>
              <a:rPr lang="de-DE" sz="2000" dirty="0" err="1">
                <a:solidFill>
                  <a:srgbClr val="000000"/>
                </a:solidFill>
              </a:rPr>
              <a:t>Requirements</a:t>
            </a:r>
            <a:endParaRPr lang="sr-Latn-C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32EBC861-2AFF-46A4-B55F-2EA583EF46C2}"/>
              </a:ext>
            </a:extLst>
          </p:cNvPr>
          <p:cNvSpPr txBox="1">
            <a:spLocks/>
          </p:cNvSpPr>
          <p:nvPr/>
        </p:nvSpPr>
        <p:spPr>
          <a:xfrm>
            <a:off x="539750" y="101519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1</a:t>
            </a:r>
            <a:endParaRPr lang="en-US" b="1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DA0ADE0-81F0-4A7E-B699-AF1A8BF56A3E}"/>
              </a:ext>
            </a:extLst>
          </p:cNvPr>
          <p:cNvSpPr txBox="1">
            <a:spLocks/>
          </p:cNvSpPr>
          <p:nvPr/>
        </p:nvSpPr>
        <p:spPr>
          <a:xfrm>
            <a:off x="1033133" y="101519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Specification 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8553B291-F254-4D2F-890F-E6F7D54C72DB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Top-Down Approach from System Overview to Software Requirements 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6D1EA94A-8F87-468C-8135-0B415992AC38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3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C0D5DAEA-9BE5-42ED-8571-E9B40BC31CE4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 Specification</a:t>
            </a:r>
          </a:p>
        </p:txBody>
      </p:sp>
      <p:sp>
        <p:nvSpPr>
          <p:cNvPr id="28" name="Textplatzhalter 13">
            <a:extLst>
              <a:ext uri="{FF2B5EF4-FFF2-40B4-BE49-F238E27FC236}">
                <a16:creationId xmlns:a16="http://schemas.microsoft.com/office/drawing/2014/main" id="{18F74B9E-7023-46A2-BDA7-C2C1306A02DC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454AA859-061E-42EB-B7DE-222C7FA7B1AD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Requirement Specification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4F464E-FDE8-4E3A-A5F1-477583630E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7DEFE8A0-C586-45C1-9747-8E18F07EB156}"/>
              </a:ext>
            </a:extLst>
          </p:cNvPr>
          <p:cNvSpPr txBox="1">
            <a:spLocks/>
          </p:cNvSpPr>
          <p:nvPr/>
        </p:nvSpPr>
        <p:spPr>
          <a:xfrm>
            <a:off x="533653" y="3135432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6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22C95DB-1C8A-4992-82EC-5500CB7EAC01}"/>
              </a:ext>
            </a:extLst>
          </p:cNvPr>
          <p:cNvSpPr txBox="1">
            <a:spLocks/>
          </p:cNvSpPr>
          <p:nvPr/>
        </p:nvSpPr>
        <p:spPr>
          <a:xfrm>
            <a:off x="1027036" y="3135432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Engineering in Agile Environment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013BF24E-66F6-4689-965B-2B76A9DFAFFC}"/>
              </a:ext>
            </a:extLst>
          </p:cNvPr>
          <p:cNvSpPr txBox="1">
            <a:spLocks/>
          </p:cNvSpPr>
          <p:nvPr/>
        </p:nvSpPr>
        <p:spPr>
          <a:xfrm>
            <a:off x="539750" y="357312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526782FE-F91A-4AC2-A8CF-8F53301B011C}"/>
              </a:ext>
            </a:extLst>
          </p:cNvPr>
          <p:cNvSpPr txBox="1">
            <a:spLocks/>
          </p:cNvSpPr>
          <p:nvPr/>
        </p:nvSpPr>
        <p:spPr>
          <a:xfrm>
            <a:off x="1033133" y="357312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Process</a:t>
            </a: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694D85A1-5C5A-40FA-99F1-B16D6AC1E1ED}"/>
              </a:ext>
            </a:extLst>
          </p:cNvPr>
          <p:cNvSpPr txBox="1">
            <a:spLocks/>
          </p:cNvSpPr>
          <p:nvPr/>
        </p:nvSpPr>
        <p:spPr>
          <a:xfrm>
            <a:off x="539750" y="2726311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0F174221-562E-437B-9CF5-617E6CBC2E14}"/>
              </a:ext>
            </a:extLst>
          </p:cNvPr>
          <p:cNvSpPr txBox="1">
            <a:spLocks/>
          </p:cNvSpPr>
          <p:nvPr/>
        </p:nvSpPr>
        <p:spPr>
          <a:xfrm>
            <a:off x="1033133" y="2726311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Study – BIOTRONIK www.promricheck.com</a:t>
            </a:r>
          </a:p>
        </p:txBody>
      </p:sp>
    </p:spTree>
    <p:extLst>
      <p:ext uri="{BB962C8B-B14F-4D97-AF65-F5344CB8AC3E}">
        <p14:creationId xmlns:p14="http://schemas.microsoft.com/office/powerpoint/2010/main" val="41044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BC46EC-FF18-47EE-B17D-86FFB388499F}"/>
              </a:ext>
            </a:extLst>
          </p:cNvPr>
          <p:cNvSpPr txBox="1"/>
          <p:nvPr/>
        </p:nvSpPr>
        <p:spPr>
          <a:xfrm>
            <a:off x="4181017" y="3155524"/>
            <a:ext cx="117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Front-end/             UI (</a:t>
            </a:r>
            <a:r>
              <a:rPr lang="de-DE" sz="1000" dirty="0" err="1"/>
              <a:t>user</a:t>
            </a:r>
            <a:r>
              <a:rPr lang="de-DE" sz="1000" dirty="0"/>
              <a:t> interface)</a:t>
            </a:r>
          </a:p>
        </p:txBody>
      </p:sp>
      <p:pic>
        <p:nvPicPr>
          <p:cNvPr id="9" name="Grafik 8" descr="Netzplandiagramm">
            <a:extLst>
              <a:ext uri="{FF2B5EF4-FFF2-40B4-BE49-F238E27FC236}">
                <a16:creationId xmlns:a16="http://schemas.microsoft.com/office/drawing/2014/main" id="{DFE894E1-6EA0-4B36-B549-FF8BFD82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015" y="1598416"/>
            <a:ext cx="914400" cy="914400"/>
          </a:xfrm>
          <a:prstGeom prst="rect">
            <a:avLst/>
          </a:prstGeom>
        </p:spPr>
      </p:pic>
      <p:pic>
        <p:nvPicPr>
          <p:cNvPr id="11" name="Grafik 10" descr="Laptop">
            <a:extLst>
              <a:ext uri="{FF2B5EF4-FFF2-40B4-BE49-F238E27FC236}">
                <a16:creationId xmlns:a16="http://schemas.microsoft.com/office/drawing/2014/main" id="{ABABC268-C4AA-469B-AC71-D093ACDA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183" y="2856201"/>
            <a:ext cx="914400" cy="914400"/>
          </a:xfrm>
          <a:prstGeom prst="rect">
            <a:avLst/>
          </a:prstGeom>
        </p:spPr>
      </p:pic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9DB8D2CD-DA06-469A-839C-609241E40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213" y="2062941"/>
            <a:ext cx="1033663" cy="103366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62215F-B8A4-4596-AF0D-FCA354225FCB}"/>
              </a:ext>
            </a:extLst>
          </p:cNvPr>
          <p:cNvSpPr txBox="1"/>
          <p:nvPr/>
        </p:nvSpPr>
        <p:spPr>
          <a:xfrm>
            <a:off x="619636" y="2443275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15" name="Grafik 14" descr="Server">
            <a:extLst>
              <a:ext uri="{FF2B5EF4-FFF2-40B4-BE49-F238E27FC236}">
                <a16:creationId xmlns:a16="http://schemas.microsoft.com/office/drawing/2014/main" id="{678A6877-2289-4F99-B25A-5D1C39AD3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4563" y="1618058"/>
            <a:ext cx="914400" cy="914400"/>
          </a:xfrm>
          <a:prstGeom prst="rect">
            <a:avLst/>
          </a:prstGeom>
        </p:spPr>
      </p:pic>
      <p:pic>
        <p:nvPicPr>
          <p:cNvPr id="16" name="Grafik 15" descr="Netzplandiagramm">
            <a:extLst>
              <a:ext uri="{FF2B5EF4-FFF2-40B4-BE49-F238E27FC236}">
                <a16:creationId xmlns:a16="http://schemas.microsoft.com/office/drawing/2014/main" id="{5EFA742D-48DD-45A0-B86F-1B396080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635" y="2843385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0EA11E-0CE2-4CF0-B009-7DCF55CD6495}"/>
              </a:ext>
            </a:extLst>
          </p:cNvPr>
          <p:cNvSpPr txBox="1"/>
          <p:nvPr/>
        </p:nvSpPr>
        <p:spPr>
          <a:xfrm>
            <a:off x="4200915" y="1969530"/>
            <a:ext cx="10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Back-end / Server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C9670C-0E50-4FE8-9A00-4A44CBBD6082}"/>
              </a:ext>
            </a:extLst>
          </p:cNvPr>
          <p:cNvSpPr txBox="1"/>
          <p:nvPr/>
        </p:nvSpPr>
        <p:spPr>
          <a:xfrm>
            <a:off x="2170553" y="3693794"/>
            <a:ext cx="135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/>
              <a:t>other</a:t>
            </a:r>
            <a:r>
              <a:rPr lang="de-DE" sz="800" dirty="0"/>
              <a:t> </a:t>
            </a:r>
            <a:r>
              <a:rPr lang="de-DE" sz="800" dirty="0" err="1"/>
              <a:t>software</a:t>
            </a:r>
            <a:r>
              <a:rPr lang="de-DE" sz="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OS (operational </a:t>
            </a:r>
            <a:r>
              <a:rPr lang="de-DE" sz="800" dirty="0" err="1"/>
              <a:t>system</a:t>
            </a:r>
            <a:r>
              <a:rPr lang="de-DE" sz="8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apps</a:t>
            </a:r>
            <a:endParaRPr lang="de-DE" sz="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F9187AA-E2C6-44CE-9EAD-984C635A4C39}"/>
              </a:ext>
            </a:extLst>
          </p:cNvPr>
          <p:cNvSpPr txBox="1"/>
          <p:nvPr/>
        </p:nvSpPr>
        <p:spPr>
          <a:xfrm>
            <a:off x="2245569" y="1163319"/>
            <a:ext cx="174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servers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products</a:t>
            </a:r>
            <a:r>
              <a:rPr lang="de-DE" sz="800" dirty="0"/>
              <a:t> (back-end </a:t>
            </a:r>
            <a:r>
              <a:rPr lang="de-DE" sz="800" dirty="0" err="1"/>
              <a:t>Uis</a:t>
            </a:r>
            <a:r>
              <a:rPr lang="de-DE" sz="800" dirty="0"/>
              <a:t>,…)</a:t>
            </a:r>
          </a:p>
        </p:txBody>
      </p:sp>
      <p:pic>
        <p:nvPicPr>
          <p:cNvPr id="22" name="Grafik 21" descr="Netzplandiagramm">
            <a:extLst>
              <a:ext uri="{FF2B5EF4-FFF2-40B4-BE49-F238E27FC236}">
                <a16:creationId xmlns:a16="http://schemas.microsoft.com/office/drawing/2014/main" id="{14DD0395-2CB2-46CC-99B1-6A0B7EB3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31406" y="2494267"/>
            <a:ext cx="557954" cy="55795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BED6780-0E42-42E8-A1BD-5C6FC3AD6733}"/>
              </a:ext>
            </a:extLst>
          </p:cNvPr>
          <p:cNvSpPr txBox="1"/>
          <p:nvPr/>
        </p:nvSpPr>
        <p:spPr>
          <a:xfrm>
            <a:off x="4214347" y="2661090"/>
            <a:ext cx="1743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47185F93-C80F-4350-97BA-348F094B673E}"/>
              </a:ext>
            </a:extLst>
          </p:cNvPr>
          <p:cNvSpPr/>
          <p:nvPr/>
        </p:nvSpPr>
        <p:spPr>
          <a:xfrm>
            <a:off x="1569900" y="987552"/>
            <a:ext cx="600653" cy="36995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A2B526C-D9FC-4395-A58C-C59F72E7350C}"/>
              </a:ext>
            </a:extLst>
          </p:cNvPr>
          <p:cNvSpPr/>
          <p:nvPr/>
        </p:nvSpPr>
        <p:spPr>
          <a:xfrm>
            <a:off x="2114094" y="1163319"/>
            <a:ext cx="3306470" cy="3167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AAE56B-D106-411D-AB14-53F877EA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Overview</a:t>
            </a:r>
            <a:r>
              <a:rPr lang="de-DE" dirty="0"/>
              <a:t> – Interface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311A5-38F5-4F4C-847D-3E8F8090B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72AEFA-D375-4363-941D-961A52746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BC46EC-FF18-47EE-B17D-86FFB388499F}"/>
              </a:ext>
            </a:extLst>
          </p:cNvPr>
          <p:cNvSpPr txBox="1"/>
          <p:nvPr/>
        </p:nvSpPr>
        <p:spPr>
          <a:xfrm>
            <a:off x="4181017" y="3155524"/>
            <a:ext cx="117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Front-end/             UI (</a:t>
            </a:r>
            <a:r>
              <a:rPr lang="de-DE" sz="1000" dirty="0" err="1"/>
              <a:t>user</a:t>
            </a:r>
            <a:r>
              <a:rPr lang="de-DE" sz="1000" dirty="0"/>
              <a:t> interface)</a:t>
            </a:r>
          </a:p>
        </p:txBody>
      </p:sp>
      <p:pic>
        <p:nvPicPr>
          <p:cNvPr id="9" name="Grafik 8" descr="Netzplandiagramm">
            <a:extLst>
              <a:ext uri="{FF2B5EF4-FFF2-40B4-BE49-F238E27FC236}">
                <a16:creationId xmlns:a16="http://schemas.microsoft.com/office/drawing/2014/main" id="{DFE894E1-6EA0-4B36-B549-FF8BFD82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015" y="1598416"/>
            <a:ext cx="914400" cy="914400"/>
          </a:xfrm>
          <a:prstGeom prst="rect">
            <a:avLst/>
          </a:prstGeom>
        </p:spPr>
      </p:pic>
      <p:pic>
        <p:nvPicPr>
          <p:cNvPr id="11" name="Grafik 10" descr="Laptop">
            <a:extLst>
              <a:ext uri="{FF2B5EF4-FFF2-40B4-BE49-F238E27FC236}">
                <a16:creationId xmlns:a16="http://schemas.microsoft.com/office/drawing/2014/main" id="{ABABC268-C4AA-469B-AC71-D093ACDA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183" y="2856201"/>
            <a:ext cx="914400" cy="914400"/>
          </a:xfrm>
          <a:prstGeom prst="rect">
            <a:avLst/>
          </a:prstGeom>
        </p:spPr>
      </p:pic>
      <p:pic>
        <p:nvPicPr>
          <p:cNvPr id="12" name="Grafik 11" descr="Papier">
            <a:extLst>
              <a:ext uri="{FF2B5EF4-FFF2-40B4-BE49-F238E27FC236}">
                <a16:creationId xmlns:a16="http://schemas.microsoft.com/office/drawing/2014/main" id="{9DB8D2CD-DA06-469A-839C-609241E40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78" y="2075528"/>
            <a:ext cx="1033663" cy="103366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62215F-B8A4-4596-AF0D-FCA354225FCB}"/>
              </a:ext>
            </a:extLst>
          </p:cNvPr>
          <p:cNvSpPr txBox="1"/>
          <p:nvPr/>
        </p:nvSpPr>
        <p:spPr>
          <a:xfrm>
            <a:off x="247401" y="2455862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TSD</a:t>
            </a:r>
          </a:p>
          <a:p>
            <a:pPr algn="ctr"/>
            <a:r>
              <a:rPr lang="de-DE" sz="1000" b="1" dirty="0"/>
              <a:t>System</a:t>
            </a:r>
          </a:p>
        </p:txBody>
      </p:sp>
      <p:pic>
        <p:nvPicPr>
          <p:cNvPr id="15" name="Grafik 14" descr="Server">
            <a:extLst>
              <a:ext uri="{FF2B5EF4-FFF2-40B4-BE49-F238E27FC236}">
                <a16:creationId xmlns:a16="http://schemas.microsoft.com/office/drawing/2014/main" id="{678A6877-2289-4F99-B25A-5D1C39AD3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4563" y="1618058"/>
            <a:ext cx="914400" cy="914400"/>
          </a:xfrm>
          <a:prstGeom prst="rect">
            <a:avLst/>
          </a:prstGeom>
        </p:spPr>
      </p:pic>
      <p:pic>
        <p:nvPicPr>
          <p:cNvPr id="16" name="Grafik 15" descr="Netzplandiagramm">
            <a:extLst>
              <a:ext uri="{FF2B5EF4-FFF2-40B4-BE49-F238E27FC236}">
                <a16:creationId xmlns:a16="http://schemas.microsoft.com/office/drawing/2014/main" id="{5EFA742D-48DD-45A0-B86F-1B396080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635" y="2843385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0EA11E-0CE2-4CF0-B009-7DCF55CD6495}"/>
              </a:ext>
            </a:extLst>
          </p:cNvPr>
          <p:cNvSpPr txBox="1"/>
          <p:nvPr/>
        </p:nvSpPr>
        <p:spPr>
          <a:xfrm>
            <a:off x="4154171" y="1823828"/>
            <a:ext cx="109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Back-end / Server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C9670C-0E50-4FE8-9A00-4A44CBBD6082}"/>
              </a:ext>
            </a:extLst>
          </p:cNvPr>
          <p:cNvSpPr txBox="1"/>
          <p:nvPr/>
        </p:nvSpPr>
        <p:spPr>
          <a:xfrm>
            <a:off x="1695311" y="3665430"/>
            <a:ext cx="135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software</a:t>
            </a:r>
            <a:r>
              <a:rPr lang="de-DE" sz="8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OS (operational </a:t>
            </a:r>
            <a:r>
              <a:rPr lang="de-DE" sz="800" dirty="0" err="1"/>
              <a:t>system</a:t>
            </a:r>
            <a:r>
              <a:rPr lang="de-DE" sz="8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apps</a:t>
            </a:r>
            <a:endParaRPr lang="de-DE" sz="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F9187AA-E2C6-44CE-9EAD-984C635A4C39}"/>
              </a:ext>
            </a:extLst>
          </p:cNvPr>
          <p:cNvSpPr txBox="1"/>
          <p:nvPr/>
        </p:nvSpPr>
        <p:spPr>
          <a:xfrm>
            <a:off x="1696071" y="1065764"/>
            <a:ext cx="174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 </a:t>
            </a:r>
            <a:r>
              <a:rPr lang="de-DE" sz="800" dirty="0" err="1"/>
              <a:t>to</a:t>
            </a:r>
            <a:r>
              <a:rPr lang="de-DE" sz="8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servers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Other </a:t>
            </a:r>
            <a:r>
              <a:rPr lang="de-DE" sz="800" dirty="0" err="1"/>
              <a:t>products</a:t>
            </a:r>
            <a:r>
              <a:rPr lang="de-DE" sz="800" dirty="0"/>
              <a:t> (back-end UIs,…)</a:t>
            </a:r>
          </a:p>
        </p:txBody>
      </p:sp>
      <p:pic>
        <p:nvPicPr>
          <p:cNvPr id="22" name="Grafik 21" descr="Netzplandiagramm">
            <a:extLst>
              <a:ext uri="{FF2B5EF4-FFF2-40B4-BE49-F238E27FC236}">
                <a16:creationId xmlns:a16="http://schemas.microsoft.com/office/drawing/2014/main" id="{14DD0395-2CB2-46CC-99B1-6A0B7EB3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31406" y="2494267"/>
            <a:ext cx="557954" cy="55795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BED6780-0E42-42E8-A1BD-5C6FC3AD6733}"/>
              </a:ext>
            </a:extLst>
          </p:cNvPr>
          <p:cNvSpPr txBox="1"/>
          <p:nvPr/>
        </p:nvSpPr>
        <p:spPr>
          <a:xfrm>
            <a:off x="4086259" y="2623137"/>
            <a:ext cx="1743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Interfaces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47185F93-C80F-4350-97BA-348F094B673E}"/>
              </a:ext>
            </a:extLst>
          </p:cNvPr>
          <p:cNvSpPr/>
          <p:nvPr/>
        </p:nvSpPr>
        <p:spPr>
          <a:xfrm>
            <a:off x="1085655" y="745306"/>
            <a:ext cx="600653" cy="39383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A2B526C-D9FC-4395-A58C-C59F72E7350C}"/>
              </a:ext>
            </a:extLst>
          </p:cNvPr>
          <p:cNvSpPr/>
          <p:nvPr/>
        </p:nvSpPr>
        <p:spPr>
          <a:xfrm>
            <a:off x="1524852" y="807552"/>
            <a:ext cx="4263015" cy="3699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Papier">
            <a:extLst>
              <a:ext uri="{FF2B5EF4-FFF2-40B4-BE49-F238E27FC236}">
                <a16:creationId xmlns:a16="http://schemas.microsoft.com/office/drawing/2014/main" id="{BD5EC52B-B081-4C55-A766-CB7D4C5F48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8104" y="1176813"/>
            <a:ext cx="713409" cy="7229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D1DA196-E00D-4CCF-AA2E-9C4057BCE7C0}"/>
              </a:ext>
            </a:extLst>
          </p:cNvPr>
          <p:cNvSpPr txBox="1"/>
          <p:nvPr/>
        </p:nvSpPr>
        <p:spPr>
          <a:xfrm>
            <a:off x="5787867" y="1416172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</a:t>
            </a:r>
          </a:p>
        </p:txBody>
      </p:sp>
      <p:pic>
        <p:nvPicPr>
          <p:cNvPr id="26" name="Grafik 25" descr="Papier">
            <a:extLst>
              <a:ext uri="{FF2B5EF4-FFF2-40B4-BE49-F238E27FC236}">
                <a16:creationId xmlns:a16="http://schemas.microsoft.com/office/drawing/2014/main" id="{59F86EA9-4506-48D2-95FF-127AC687E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85010" y="3633677"/>
            <a:ext cx="713409" cy="72293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C48D3B3-9099-41DF-ADD5-3BA9C70ED839}"/>
              </a:ext>
            </a:extLst>
          </p:cNvPr>
          <p:cNvSpPr txBox="1"/>
          <p:nvPr/>
        </p:nvSpPr>
        <p:spPr>
          <a:xfrm>
            <a:off x="3799869" y="3873036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ISD_3</a:t>
            </a:r>
          </a:p>
        </p:txBody>
      </p:sp>
      <p:pic>
        <p:nvPicPr>
          <p:cNvPr id="28" name="Grafik 27" descr="Papier">
            <a:extLst>
              <a:ext uri="{FF2B5EF4-FFF2-40B4-BE49-F238E27FC236}">
                <a16:creationId xmlns:a16="http://schemas.microsoft.com/office/drawing/2014/main" id="{B99615C7-865C-44B9-9F58-EF8CAF4F6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59600" y="877172"/>
            <a:ext cx="713409" cy="72293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B7B1563-D7BA-4765-82F2-6BB09844CEA6}"/>
              </a:ext>
            </a:extLst>
          </p:cNvPr>
          <p:cNvSpPr txBox="1"/>
          <p:nvPr/>
        </p:nvSpPr>
        <p:spPr>
          <a:xfrm>
            <a:off x="3769363" y="1116531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ISD_1</a:t>
            </a:r>
          </a:p>
        </p:txBody>
      </p:sp>
      <p:pic>
        <p:nvPicPr>
          <p:cNvPr id="30" name="Grafik 29" descr="Papier">
            <a:extLst>
              <a:ext uri="{FF2B5EF4-FFF2-40B4-BE49-F238E27FC236}">
                <a16:creationId xmlns:a16="http://schemas.microsoft.com/office/drawing/2014/main" id="{61B60A94-5200-4126-B80C-B2828E9299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6888" y="2353001"/>
            <a:ext cx="713409" cy="72293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EA890DE-E3CA-43B6-A974-70906692467D}"/>
              </a:ext>
            </a:extLst>
          </p:cNvPr>
          <p:cNvSpPr txBox="1"/>
          <p:nvPr/>
        </p:nvSpPr>
        <p:spPr>
          <a:xfrm>
            <a:off x="4776651" y="2592360"/>
            <a:ext cx="683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ISD_2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22C5DE0-3ED2-4B01-9CC1-FD43294C0D7B}"/>
              </a:ext>
            </a:extLst>
          </p:cNvPr>
          <p:cNvSpPr txBox="1"/>
          <p:nvPr/>
        </p:nvSpPr>
        <p:spPr>
          <a:xfrm>
            <a:off x="5882041" y="1923364"/>
            <a:ext cx="31156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Interface </a:t>
            </a:r>
            <a:r>
              <a:rPr lang="de-DE" sz="1000" dirty="0" err="1"/>
              <a:t>Specification</a:t>
            </a:r>
            <a:r>
              <a:rPr lang="de-DE" sz="1000" dirty="0"/>
              <a:t> </a:t>
            </a:r>
            <a:r>
              <a:rPr lang="de-DE" sz="1000" dirty="0" err="1"/>
              <a:t>Document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Author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Revision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Interface </a:t>
            </a:r>
            <a:r>
              <a:rPr lang="de-DE" sz="1000" dirty="0" err="1"/>
              <a:t>requirements</a:t>
            </a:r>
            <a:r>
              <a:rPr lang="de-DE" sz="100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Physical</a:t>
            </a:r>
            <a:r>
              <a:rPr lang="de-DE" sz="1000" dirty="0"/>
              <a:t> </a:t>
            </a:r>
            <a:r>
              <a:rPr lang="de-DE" sz="1000" dirty="0" err="1"/>
              <a:t>connection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Connection </a:t>
            </a:r>
            <a:r>
              <a:rPr lang="de-DE" sz="1000" dirty="0" err="1"/>
              <a:t>endpoint</a:t>
            </a:r>
            <a:r>
              <a:rPr lang="de-DE" sz="1000" dirty="0"/>
              <a:t> </a:t>
            </a:r>
            <a:r>
              <a:rPr lang="de-DE" sz="1000" dirty="0" err="1"/>
              <a:t>config</a:t>
            </a:r>
            <a:r>
              <a:rPr lang="de-DE" sz="1000" dirty="0"/>
              <a:t> (e.g. IP, </a:t>
            </a:r>
            <a:r>
              <a:rPr lang="de-DE" sz="1000" dirty="0" err="1"/>
              <a:t>port</a:t>
            </a:r>
            <a:r>
              <a:rPr lang="de-DE" sz="1000" dirty="0"/>
              <a:t>,..)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proprietary</a:t>
            </a:r>
            <a:r>
              <a:rPr lang="de-DE" sz="1000" dirty="0"/>
              <a:t> </a:t>
            </a:r>
            <a:r>
              <a:rPr lang="de-DE" sz="1000" dirty="0" err="1"/>
              <a:t>protocol</a:t>
            </a:r>
            <a:r>
              <a:rPr lang="de-DE" sz="1000" dirty="0"/>
              <a:t>/ </a:t>
            </a:r>
            <a:r>
              <a:rPr lang="de-DE" sz="1000" dirty="0" err="1"/>
              <a:t>standard</a:t>
            </a:r>
            <a:r>
              <a:rPr lang="de-DE" sz="1000" dirty="0"/>
              <a:t> </a:t>
            </a:r>
            <a:r>
              <a:rPr lang="de-DE" sz="1000" dirty="0" err="1"/>
              <a:t>protocol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Message/ </a:t>
            </a:r>
            <a:r>
              <a:rPr lang="de-DE" sz="1000" dirty="0" err="1"/>
              <a:t>parameter</a:t>
            </a:r>
            <a:r>
              <a:rPr lang="de-DE" sz="1000" dirty="0"/>
              <a:t> </a:t>
            </a:r>
            <a:r>
              <a:rPr lang="de-DE" sz="1000" dirty="0" err="1"/>
              <a:t>definition</a:t>
            </a: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Sequences</a:t>
            </a:r>
            <a:r>
              <a:rPr lang="de-DE" sz="1000" dirty="0"/>
              <a:t> / </a:t>
            </a:r>
            <a:r>
              <a:rPr lang="de-DE" sz="1000" dirty="0" err="1"/>
              <a:t>protocols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message</a:t>
            </a:r>
            <a:r>
              <a:rPr lang="de-DE" sz="1000" dirty="0"/>
              <a:t>  (</a:t>
            </a:r>
            <a:r>
              <a:rPr lang="de-DE" sz="1000" dirty="0" err="1"/>
              <a:t>technology</a:t>
            </a:r>
            <a:r>
              <a:rPr lang="de-DE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Security </a:t>
            </a:r>
            <a:r>
              <a:rPr lang="de-DE" sz="1000" dirty="0" err="1"/>
              <a:t>protocol</a:t>
            </a:r>
            <a:r>
              <a:rPr lang="de-DE" sz="1000" dirty="0"/>
              <a:t> (</a:t>
            </a:r>
            <a:r>
              <a:rPr lang="de-DE" sz="1000" dirty="0" err="1"/>
              <a:t>algorithm</a:t>
            </a:r>
            <a:r>
              <a:rPr lang="de-DE" sz="1000" dirty="0"/>
              <a:t>, </a:t>
            </a:r>
            <a:r>
              <a:rPr lang="de-DE" sz="1000" dirty="0" err="1"/>
              <a:t>technology</a:t>
            </a:r>
            <a:r>
              <a:rPr lang="de-DE" sz="1000" dirty="0"/>
              <a:t>,..)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985E8442-E975-4E6E-B5FC-167A0D62C611}"/>
              </a:ext>
            </a:extLst>
          </p:cNvPr>
          <p:cNvSpPr/>
          <p:nvPr/>
        </p:nvSpPr>
        <p:spPr>
          <a:xfrm rot="10800000">
            <a:off x="3399649" y="3647287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6A29840B-5402-4656-9611-19C60E546632}"/>
              </a:ext>
            </a:extLst>
          </p:cNvPr>
          <p:cNvSpPr/>
          <p:nvPr/>
        </p:nvSpPr>
        <p:spPr>
          <a:xfrm rot="10800000">
            <a:off x="4621796" y="2453021"/>
            <a:ext cx="267210" cy="557953"/>
          </a:xfrm>
          <a:prstGeom prst="leftBrace">
            <a:avLst>
              <a:gd name="adj1" fmla="val 1224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FAFE1C93-522B-4B0B-AA67-799A368F7BCE}"/>
              </a:ext>
            </a:extLst>
          </p:cNvPr>
          <p:cNvSpPr/>
          <p:nvPr/>
        </p:nvSpPr>
        <p:spPr>
          <a:xfrm rot="10800000">
            <a:off x="3405672" y="905039"/>
            <a:ext cx="353928" cy="6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F03B53E-9DEC-4F2A-85F4-650A419FADB8}"/>
              </a:ext>
            </a:extLst>
          </p:cNvPr>
          <p:cNvSpPr/>
          <p:nvPr/>
        </p:nvSpPr>
        <p:spPr>
          <a:xfrm>
            <a:off x="1609947" y="868359"/>
            <a:ext cx="1731858" cy="1625908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F6F169C-515D-42CB-88DC-FCE198799811}"/>
              </a:ext>
            </a:extLst>
          </p:cNvPr>
          <p:cNvSpPr/>
          <p:nvPr/>
        </p:nvSpPr>
        <p:spPr>
          <a:xfrm>
            <a:off x="3406034" y="2488698"/>
            <a:ext cx="1229257" cy="509401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4FDA43D-FAEF-4D53-BE39-A83076D62711}"/>
              </a:ext>
            </a:extLst>
          </p:cNvPr>
          <p:cNvSpPr/>
          <p:nvPr/>
        </p:nvSpPr>
        <p:spPr>
          <a:xfrm>
            <a:off x="1598566" y="2882130"/>
            <a:ext cx="1768113" cy="1516064"/>
          </a:xfrm>
          <a:prstGeom prst="rect">
            <a:avLst/>
          </a:prstGeom>
          <a:noFill/>
          <a:ln w="31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3408</Words>
  <Application>Microsoft Office PowerPoint</Application>
  <PresentationFormat>Bildschirmpräsentation (16:9)</PresentationFormat>
  <Paragraphs>739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7" baseType="lpstr">
      <vt:lpstr>Verdana</vt:lpstr>
      <vt:lpstr>HTWBerlin Office</vt:lpstr>
      <vt:lpstr>Calibri</vt:lpstr>
      <vt:lpstr>Arial</vt:lpstr>
      <vt:lpstr>Office</vt:lpstr>
      <vt:lpstr>Requirements Engineering</vt:lpstr>
      <vt:lpstr>Recap</vt:lpstr>
      <vt:lpstr>2. Translate Product Requirements into Technical Requirements</vt:lpstr>
      <vt:lpstr>Agenda – Translate Product Requiements into Technical Requirements</vt:lpstr>
      <vt:lpstr>Technical Specification Document describes an actual solution  </vt:lpstr>
      <vt:lpstr>Technical Specification Document </vt:lpstr>
      <vt:lpstr>Agenda – Translate Product Requiements into Technical Requirements</vt:lpstr>
      <vt:lpstr>System Overview</vt:lpstr>
      <vt:lpstr>System Overview – Interface Specification</vt:lpstr>
      <vt:lpstr>System Overview – Software Requirements</vt:lpstr>
      <vt:lpstr>System Overview – Software GUI Styleguide</vt:lpstr>
      <vt:lpstr>System overview</vt:lpstr>
      <vt:lpstr>System Overview – TSD contains Tracing Matrix</vt:lpstr>
      <vt:lpstr>System Overview – TSD contains Tracing Matrix</vt:lpstr>
      <vt:lpstr>Data Flow &amp; Data Management</vt:lpstr>
      <vt:lpstr>Unified Modelling Language (UML)</vt:lpstr>
      <vt:lpstr>UML – different types of diagrams</vt:lpstr>
      <vt:lpstr>UML – Component Diagram</vt:lpstr>
      <vt:lpstr>UML – Component Diagram</vt:lpstr>
      <vt:lpstr>UML – Component Diagram</vt:lpstr>
      <vt:lpstr>UML Component Diagram</vt:lpstr>
      <vt:lpstr>Agenda – Translate Product Requiements into Technical Requirements</vt:lpstr>
      <vt:lpstr>UML – Sequence Diagram</vt:lpstr>
      <vt:lpstr>UML Sequence Diagram</vt:lpstr>
      <vt:lpstr>Agenda – Translate Product Requiements into Technical Requirements</vt:lpstr>
      <vt:lpstr>Use Case Diagram</vt:lpstr>
      <vt:lpstr>Training – Webshop Hotel Booking</vt:lpstr>
      <vt:lpstr>Domain Class Model – Class Diagram</vt:lpstr>
      <vt:lpstr>Class Diagram</vt:lpstr>
      <vt:lpstr>Class Diagram</vt:lpstr>
      <vt:lpstr>Domain Class Model – Training: Webshop Hotel Booking</vt:lpstr>
      <vt:lpstr>UML – Activity Diagram</vt:lpstr>
      <vt:lpstr>UML – Activity Diagram</vt:lpstr>
      <vt:lpstr>UML – Activity Diagram</vt:lpstr>
      <vt:lpstr>Training – Webshop Hotel Booking</vt:lpstr>
      <vt:lpstr>Use Case Templates</vt:lpstr>
      <vt:lpstr>Agenda – Translate Product Requiements into Technical Requirements</vt:lpstr>
      <vt:lpstr>Agenda – Translate Product Requiements into Technical Requirements</vt:lpstr>
      <vt:lpstr>Agile Project Management</vt:lpstr>
      <vt:lpstr>Agile Development</vt:lpstr>
      <vt:lpstr>The Manifesto for Agile Software Development is based on twelve principles</vt:lpstr>
      <vt:lpstr>Agile software development</vt:lpstr>
      <vt:lpstr>Agile software development</vt:lpstr>
      <vt:lpstr>Agile software development</vt:lpstr>
      <vt:lpstr>Requirement Specification in Branches</vt:lpstr>
      <vt:lpstr>Agenda – Translate Product Requiements into Technical Requirements</vt:lpstr>
      <vt:lpstr>Change Management Process</vt:lpstr>
      <vt:lpstr>Change Management Process</vt:lpstr>
      <vt:lpstr>Change Management Process</vt:lpstr>
      <vt:lpstr>Literature &amp; References</vt:lpstr>
      <vt:lpstr>Thank you!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Thomas Berger</cp:lastModifiedBy>
  <cp:revision>201</cp:revision>
  <cp:lastPrinted>2020-05-04T10:23:07Z</cp:lastPrinted>
  <dcterms:created xsi:type="dcterms:W3CDTF">2020-04-29T09:21:43Z</dcterms:created>
  <dcterms:modified xsi:type="dcterms:W3CDTF">2023-05-06T07:11:52Z</dcterms:modified>
</cp:coreProperties>
</file>